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5" r:id="rId3"/>
    <p:sldId id="273" r:id="rId4"/>
    <p:sldId id="274" r:id="rId5"/>
    <p:sldId id="257" r:id="rId6"/>
    <p:sldId id="272" r:id="rId7"/>
    <p:sldId id="258" r:id="rId8"/>
    <p:sldId id="260" r:id="rId9"/>
    <p:sldId id="262" r:id="rId10"/>
    <p:sldId id="264" r:id="rId11"/>
    <p:sldId id="266" r:id="rId12"/>
    <p:sldId id="261" r:id="rId13"/>
    <p:sldId id="259" r:id="rId14"/>
    <p:sldId id="269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22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11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7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1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25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17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73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42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29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81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83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FCCE2-CB7E-45A2-B20D-A517D21FB275}" type="datetimeFigureOut">
              <a:rPr lang="fr-FR" smtClean="0"/>
              <a:t>29/03/2021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EFA3C-DD21-4AA9-A41D-D643C0A4B2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73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0" y="-585788"/>
            <a:ext cx="13525500" cy="80295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979377"/>
            <a:ext cx="11845017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Les </a:t>
            </a:r>
            <a:r>
              <a:rPr lang="fr-FR" sz="48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Zecobatisseurs</a:t>
            </a:r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, </a:t>
            </a:r>
            <a:r>
              <a:rPr lang="fr-FR" sz="4800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Louvigny</a:t>
            </a:r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 (14)</a:t>
            </a:r>
          </a:p>
        </p:txBody>
      </p:sp>
    </p:spTree>
    <p:extLst>
      <p:ext uri="{BB962C8B-B14F-4D97-AF65-F5344CB8AC3E}">
        <p14:creationId xmlns:p14="http://schemas.microsoft.com/office/powerpoint/2010/main" val="231963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83" y="-406400"/>
            <a:ext cx="11350034" cy="74762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Convivialité dans le collectif </a:t>
            </a:r>
          </a:p>
        </p:txBody>
      </p:sp>
    </p:spTree>
    <p:extLst>
      <p:ext uri="{BB962C8B-B14F-4D97-AF65-F5344CB8AC3E}">
        <p14:creationId xmlns:p14="http://schemas.microsoft.com/office/powerpoint/2010/main" val="36879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0" y="-580570"/>
            <a:ext cx="11530019" cy="75825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Convivialité dans le collectif… </a:t>
            </a:r>
          </a:p>
        </p:txBody>
      </p:sp>
    </p:spTree>
    <p:extLst>
      <p:ext uri="{BB962C8B-B14F-4D97-AF65-F5344CB8AC3E}">
        <p14:creationId xmlns:p14="http://schemas.microsoft.com/office/powerpoint/2010/main" val="7559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06" y="-508000"/>
            <a:ext cx="11436923" cy="755831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Faciliter les liens </a:t>
            </a:r>
          </a:p>
        </p:txBody>
      </p:sp>
    </p:spTree>
    <p:extLst>
      <p:ext uri="{BB962C8B-B14F-4D97-AF65-F5344CB8AC3E}">
        <p14:creationId xmlns:p14="http://schemas.microsoft.com/office/powerpoint/2010/main" val="2442927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-599362"/>
            <a:ext cx="11222718" cy="7457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Faciliter les liens </a:t>
            </a:r>
          </a:p>
        </p:txBody>
      </p:sp>
    </p:spTree>
    <p:extLst>
      <p:ext uri="{BB962C8B-B14F-4D97-AF65-F5344CB8AC3E}">
        <p14:creationId xmlns:p14="http://schemas.microsoft.com/office/powerpoint/2010/main" val="221344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60" y="-635472"/>
            <a:ext cx="10742840" cy="78273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Des petits et grands !...</a:t>
            </a:r>
          </a:p>
        </p:txBody>
      </p:sp>
    </p:spTree>
    <p:extLst>
      <p:ext uri="{BB962C8B-B14F-4D97-AF65-F5344CB8AC3E}">
        <p14:creationId xmlns:p14="http://schemas.microsoft.com/office/powerpoint/2010/main" val="19897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47" y="-504133"/>
            <a:ext cx="11300505" cy="75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5" y="-450936"/>
            <a:ext cx="11072312" cy="73089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Le collectif</a:t>
            </a:r>
          </a:p>
        </p:txBody>
      </p:sp>
    </p:spTree>
    <p:extLst>
      <p:ext uri="{BB962C8B-B14F-4D97-AF65-F5344CB8AC3E}">
        <p14:creationId xmlns:p14="http://schemas.microsoft.com/office/powerpoint/2010/main" val="199030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-200591"/>
            <a:ext cx="11219542" cy="8414657"/>
          </a:xfr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Auto construction </a:t>
            </a:r>
          </a:p>
        </p:txBody>
      </p:sp>
    </p:spTree>
    <p:extLst>
      <p:ext uri="{BB962C8B-B14F-4D97-AF65-F5344CB8AC3E}">
        <p14:creationId xmlns:p14="http://schemas.microsoft.com/office/powerpoint/2010/main" val="999584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-1042419"/>
            <a:ext cx="11335656" cy="8501742"/>
          </a:xfr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Auto construction </a:t>
            </a:r>
          </a:p>
        </p:txBody>
      </p:sp>
    </p:spTree>
    <p:extLst>
      <p:ext uri="{BB962C8B-B14F-4D97-AF65-F5344CB8AC3E}">
        <p14:creationId xmlns:p14="http://schemas.microsoft.com/office/powerpoint/2010/main" val="717431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9" y="-1170907"/>
            <a:ext cx="11099799" cy="82840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Auto construction </a:t>
            </a:r>
          </a:p>
        </p:txBody>
      </p:sp>
    </p:spTree>
    <p:extLst>
      <p:ext uri="{BB962C8B-B14F-4D97-AF65-F5344CB8AC3E}">
        <p14:creationId xmlns:p14="http://schemas.microsoft.com/office/powerpoint/2010/main" val="82506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8" y="-543713"/>
            <a:ext cx="11096398" cy="79298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Auto construction </a:t>
            </a:r>
          </a:p>
        </p:txBody>
      </p:sp>
    </p:spTree>
    <p:extLst>
      <p:ext uri="{BB962C8B-B14F-4D97-AF65-F5344CB8AC3E}">
        <p14:creationId xmlns:p14="http://schemas.microsoft.com/office/powerpoint/2010/main" val="279086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7" y="-435428"/>
            <a:ext cx="11170549" cy="742269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Ouverture </a:t>
            </a:r>
          </a:p>
        </p:txBody>
      </p:sp>
    </p:spTree>
    <p:extLst>
      <p:ext uri="{BB962C8B-B14F-4D97-AF65-F5344CB8AC3E}">
        <p14:creationId xmlns:p14="http://schemas.microsoft.com/office/powerpoint/2010/main" val="41636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88" y="-478972"/>
            <a:ext cx="11420210" cy="75968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Faire ensemble</a:t>
            </a:r>
          </a:p>
        </p:txBody>
      </p:sp>
    </p:spTree>
    <p:extLst>
      <p:ext uri="{BB962C8B-B14F-4D97-AF65-F5344CB8AC3E}">
        <p14:creationId xmlns:p14="http://schemas.microsoft.com/office/powerpoint/2010/main" val="32967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44" y="-261257"/>
            <a:ext cx="11091112" cy="734558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9746" y="5979377"/>
            <a:ext cx="11072311" cy="830997"/>
          </a:xfrm>
          <a:prstGeom prst="rect">
            <a:avLst/>
          </a:prstGeom>
          <a:solidFill>
            <a:srgbClr val="BFBFBF">
              <a:alpha val="61961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Bahnschrift Light" panose="020B0502040204020203" pitchFamily="34" charset="0"/>
              </a:rPr>
              <a:t>Faire ensemble</a:t>
            </a:r>
          </a:p>
        </p:txBody>
      </p:sp>
    </p:spTree>
    <p:extLst>
      <p:ext uri="{BB962C8B-B14F-4D97-AF65-F5344CB8AC3E}">
        <p14:creationId xmlns:p14="http://schemas.microsoft.com/office/powerpoint/2010/main" val="32455370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42</Words>
  <Application>Microsoft Office PowerPoint</Application>
  <PresentationFormat>Grand écran</PresentationFormat>
  <Paragraphs>14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Bahnschrift Light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Région Normandie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</dc:creator>
  <cp:lastModifiedBy>Gourdeau</cp:lastModifiedBy>
  <cp:revision>5</cp:revision>
  <dcterms:created xsi:type="dcterms:W3CDTF">2019-10-11T07:58:07Z</dcterms:created>
  <dcterms:modified xsi:type="dcterms:W3CDTF">2021-03-29T13:39:12Z</dcterms:modified>
</cp:coreProperties>
</file>