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9" r:id="rId3"/>
    <p:sldMasterId id="2147483690" r:id="rId4"/>
    <p:sldMasterId id="214748369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5143500" cx="9144000"/>
  <p:notesSz cx="6858000" cy="9144000"/>
  <p:embeddedFontLst>
    <p:embeddedFont>
      <p:font typeface="La Belle Aurore"/>
      <p:regular r:id="rId28"/>
    </p:embeddedFont>
    <p:embeddedFont>
      <p:font typeface="Indie Flower"/>
      <p:regular r:id="rId29"/>
    </p:embeddedFont>
    <p:embeddedFont>
      <p:font typeface="Permanent Marker"/>
      <p:regular r:id="rId30"/>
    </p:embeddedFont>
    <p:embeddedFont>
      <p:font typeface="Kavivanar"/>
      <p:regular r:id="rId31"/>
    </p:embeddedFont>
    <p:embeddedFont>
      <p:font typeface="Alfa Slab One"/>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LaBelleAurore-regular.fntdata"/><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IndieFlower-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Kavivanar-regular.fntdata"/><Relationship Id="rId30" Type="http://schemas.openxmlformats.org/officeDocument/2006/relationships/font" Target="fonts/PermanentMarker-regular.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AlfaSlabOne-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91291" y="685838"/>
            <a:ext cx="6675600" cy="34293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6" name="Shape 246"/>
          <p:cNvSpPr txBox="1"/>
          <p:nvPr>
            <p:ph idx="1" type="body"/>
          </p:nvPr>
        </p:nvSpPr>
        <p:spPr>
          <a:xfrm>
            <a:off x="685801" y="4343406"/>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Shape 39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00" name="Shape 40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Shape 41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12" name="Shape 41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Shape 4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4" name="Shape 4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Shape 4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4" name="Shape 4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Shape 4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4" name="Shape 44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Shape 4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4" name="Shape 4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Shape 4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7" name="Shape 4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Shape 5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3" name="Shape 5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Shape 5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9" name="Shape 5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Shape 5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1" name="Shape 53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6" name="Shape 2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Shape 6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3" name="Shape 6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Shape 6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3" name="Shape 6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4" name="Shape 26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3" name="Shape 3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Shape 3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6" name="Shape 3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Shape 3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2" name="Shape 3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Shape 37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80" name="Shape 3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Shape 38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89" name="Shape 38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re et contenu">
    <p:spTree>
      <p:nvGrpSpPr>
        <p:cNvPr id="50" name="Shape 50"/>
        <p:cNvGrpSpPr/>
        <p:nvPr/>
      </p:nvGrpSpPr>
      <p:grpSpPr>
        <a:xfrm>
          <a:off x="0" y="0"/>
          <a:ext cx="0" cy="0"/>
          <a:chOff x="0" y="0"/>
          <a:chExt cx="0" cy="0"/>
        </a:xfrm>
      </p:grpSpPr>
      <p:sp>
        <p:nvSpPr>
          <p:cNvPr id="51" name="Shape 51"/>
          <p:cNvSpPr txBox="1"/>
          <p:nvPr>
            <p:ph type="title"/>
          </p:nvPr>
        </p:nvSpPr>
        <p:spPr>
          <a:xfrm>
            <a:off x="508133" y="457200"/>
            <a:ext cx="6449100" cy="9906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Clr>
                <a:schemeClr val="accent1"/>
              </a:buClr>
              <a:buSzPts val="2800"/>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2800"/>
              <a:buNone/>
              <a:defRPr b="0" i="0" sz="1400" u="none" cap="none" strike="noStrike">
                <a:solidFill>
                  <a:schemeClr val="dk2"/>
                </a:solidFill>
              </a:defRPr>
            </a:lvl2pPr>
            <a:lvl3pPr indent="0" lvl="2" marL="0" marR="0" rtl="0" algn="l">
              <a:spcBef>
                <a:spcPts val="0"/>
              </a:spcBef>
              <a:spcAft>
                <a:spcPts val="0"/>
              </a:spcAft>
              <a:buSzPts val="2800"/>
              <a:buNone/>
              <a:defRPr b="0" i="0" sz="1400" u="none" cap="none" strike="noStrike">
                <a:solidFill>
                  <a:schemeClr val="dk2"/>
                </a:solidFill>
              </a:defRPr>
            </a:lvl3pPr>
            <a:lvl4pPr indent="0" lvl="3" marL="0" marR="0" rtl="0" algn="l">
              <a:spcBef>
                <a:spcPts val="0"/>
              </a:spcBef>
              <a:spcAft>
                <a:spcPts val="0"/>
              </a:spcAft>
              <a:buSzPts val="2800"/>
              <a:buNone/>
              <a:defRPr b="0" i="0" sz="1400" u="none" cap="none" strike="noStrike">
                <a:solidFill>
                  <a:schemeClr val="dk2"/>
                </a:solidFill>
              </a:defRPr>
            </a:lvl4pPr>
            <a:lvl5pPr indent="0" lvl="4" marL="0" marR="0" rtl="0" algn="l">
              <a:spcBef>
                <a:spcPts val="0"/>
              </a:spcBef>
              <a:spcAft>
                <a:spcPts val="0"/>
              </a:spcAft>
              <a:buSzPts val="2800"/>
              <a:buNone/>
              <a:defRPr b="0" i="0" sz="1400" u="none" cap="none" strike="noStrike">
                <a:solidFill>
                  <a:schemeClr val="dk2"/>
                </a:solidFill>
              </a:defRPr>
            </a:lvl5pPr>
            <a:lvl6pPr indent="0" lvl="5" marL="0" marR="0" rtl="0" algn="l">
              <a:spcBef>
                <a:spcPts val="0"/>
              </a:spcBef>
              <a:spcAft>
                <a:spcPts val="0"/>
              </a:spcAft>
              <a:buSzPts val="2800"/>
              <a:buNone/>
              <a:defRPr b="0" i="0" sz="1400" u="none" cap="none" strike="noStrike">
                <a:solidFill>
                  <a:schemeClr val="dk2"/>
                </a:solidFill>
              </a:defRPr>
            </a:lvl6pPr>
            <a:lvl7pPr indent="0" lvl="6" marL="0" marR="0" rtl="0" algn="l">
              <a:spcBef>
                <a:spcPts val="0"/>
              </a:spcBef>
              <a:spcAft>
                <a:spcPts val="0"/>
              </a:spcAft>
              <a:buSzPts val="2800"/>
              <a:buNone/>
              <a:defRPr b="0" i="0" sz="1400" u="none" cap="none" strike="noStrike">
                <a:solidFill>
                  <a:schemeClr val="dk2"/>
                </a:solidFill>
              </a:defRPr>
            </a:lvl7pPr>
            <a:lvl8pPr indent="0" lvl="7" marL="0" marR="0" rtl="0" algn="l">
              <a:spcBef>
                <a:spcPts val="0"/>
              </a:spcBef>
              <a:spcAft>
                <a:spcPts val="0"/>
              </a:spcAft>
              <a:buSzPts val="2800"/>
              <a:buNone/>
              <a:defRPr b="0" i="0" sz="1400" u="none" cap="none" strike="noStrike">
                <a:solidFill>
                  <a:schemeClr val="dk2"/>
                </a:solidFill>
              </a:defRPr>
            </a:lvl8pPr>
            <a:lvl9pPr indent="0" lvl="8" marL="0" marR="0" rtl="0" algn="l">
              <a:spcBef>
                <a:spcPts val="0"/>
              </a:spcBef>
              <a:spcAft>
                <a:spcPts val="0"/>
              </a:spcAft>
              <a:buSzPts val="2800"/>
              <a:buNone/>
              <a:defRPr b="0" i="0" sz="1400" u="none" cap="none" strike="noStrike">
                <a:solidFill>
                  <a:schemeClr val="dk2"/>
                </a:solidFill>
              </a:defRPr>
            </a:lvl9pPr>
          </a:lstStyle>
          <a:p/>
        </p:txBody>
      </p:sp>
      <p:sp>
        <p:nvSpPr>
          <p:cNvPr id="52" name="Shape 52"/>
          <p:cNvSpPr txBox="1"/>
          <p:nvPr>
            <p:ph idx="1" type="body"/>
          </p:nvPr>
        </p:nvSpPr>
        <p:spPr>
          <a:xfrm>
            <a:off x="508133" y="1620443"/>
            <a:ext cx="6449100" cy="2910600"/>
          </a:xfrm>
          <a:prstGeom prst="rect">
            <a:avLst/>
          </a:prstGeom>
          <a:noFill/>
          <a:ln>
            <a:noFill/>
          </a:ln>
        </p:spPr>
        <p:txBody>
          <a:bodyPr anchorCtr="0" anchor="t" bIns="91425" lIns="91425" spcFirstLastPara="1" rIns="91425" wrap="square" tIns="91425"/>
          <a:lstStyle>
            <a:lvl1pPr indent="-298450" lvl="0" marL="457200" marR="0" rtl="0" algn="l">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53" name="Shape 53"/>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54" name="Shape 54"/>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55" name="Shape 55"/>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type="title">
  <p:cSld name="Diapositive de titre">
    <p:spTree>
      <p:nvGrpSpPr>
        <p:cNvPr id="72" name="Shape 72"/>
        <p:cNvGrpSpPr/>
        <p:nvPr/>
      </p:nvGrpSpPr>
      <p:grpSpPr>
        <a:xfrm>
          <a:off x="0" y="0"/>
          <a:ext cx="0" cy="0"/>
          <a:chOff x="0" y="0"/>
          <a:chExt cx="0" cy="0"/>
        </a:xfrm>
      </p:grpSpPr>
      <p:cxnSp>
        <p:nvCxnSpPr>
          <p:cNvPr id="73" name="Shape 73"/>
          <p:cNvCxnSpPr/>
          <p:nvPr/>
        </p:nvCxnSpPr>
        <p:spPr>
          <a:xfrm>
            <a:off x="7030090" y="0"/>
            <a:ext cx="914700" cy="5143500"/>
          </a:xfrm>
          <a:prstGeom prst="straightConnector1">
            <a:avLst/>
          </a:prstGeom>
          <a:noFill/>
          <a:ln cap="flat" cmpd="sng" w="9525">
            <a:solidFill>
              <a:srgbClr val="BFBFBF"/>
            </a:solidFill>
            <a:prstDash val="solid"/>
            <a:round/>
            <a:headEnd len="med" w="med" type="none"/>
            <a:tailEnd len="med" w="med" type="none"/>
          </a:ln>
        </p:spPr>
      </p:cxnSp>
      <p:cxnSp>
        <p:nvCxnSpPr>
          <p:cNvPr id="74" name="Shape 74"/>
          <p:cNvCxnSpPr/>
          <p:nvPr/>
        </p:nvCxnSpPr>
        <p:spPr>
          <a:xfrm flipH="1" rot="10800000">
            <a:off x="5570401" y="2760901"/>
            <a:ext cx="3573600" cy="2382600"/>
          </a:xfrm>
          <a:prstGeom prst="straightConnector1">
            <a:avLst/>
          </a:prstGeom>
          <a:noFill/>
          <a:ln cap="flat" cmpd="sng" w="9525">
            <a:solidFill>
              <a:srgbClr val="D8D8D8"/>
            </a:solidFill>
            <a:prstDash val="solid"/>
            <a:round/>
            <a:headEnd len="med" w="med" type="none"/>
            <a:tailEnd len="med" w="med" type="none"/>
          </a:ln>
        </p:spPr>
      </p:cxnSp>
      <p:sp>
        <p:nvSpPr>
          <p:cNvPr id="75" name="Shape 75"/>
          <p:cNvSpPr/>
          <p:nvPr/>
        </p:nvSpPr>
        <p:spPr>
          <a:xfrm>
            <a:off x="6891544" y="-6350"/>
            <a:ext cx="2254800" cy="5149800"/>
          </a:xfrm>
          <a:custGeom>
            <a:pathLst>
              <a:path extrusionOk="0" h="120000" w="120000">
                <a:moveTo>
                  <a:pt x="80788" y="147"/>
                </a:moveTo>
                <a:lnTo>
                  <a:pt x="0" y="119999"/>
                </a:lnTo>
                <a:lnTo>
                  <a:pt x="119661" y="119852"/>
                </a:lnTo>
                <a:cubicBezTo>
                  <a:pt x="119774" y="79901"/>
                  <a:pt x="119887" y="39950"/>
                  <a:pt x="120000" y="0"/>
                </a:cubicBezTo>
                <a:lnTo>
                  <a:pt x="80788" y="147"/>
                </a:lnTo>
                <a:close/>
              </a:path>
            </a:pathLst>
          </a:cu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76" name="Shape 76"/>
          <p:cNvSpPr/>
          <p:nvPr/>
        </p:nvSpPr>
        <p:spPr>
          <a:xfrm>
            <a:off x="7202776" y="-6350"/>
            <a:ext cx="1943700" cy="5149800"/>
          </a:xfrm>
          <a:custGeom>
            <a:pathLst>
              <a:path extrusionOk="0" h="120000" w="120000">
                <a:moveTo>
                  <a:pt x="0" y="0"/>
                </a:moveTo>
                <a:lnTo>
                  <a:pt x="55686" y="119999"/>
                </a:lnTo>
                <a:lnTo>
                  <a:pt x="120000" y="119999"/>
                </a:lnTo>
                <a:cubicBezTo>
                  <a:pt x="119869" y="80000"/>
                  <a:pt x="119738" y="39999"/>
                  <a:pt x="119607" y="0"/>
                </a:cubicBezTo>
                <a:lnTo>
                  <a:pt x="0" y="0"/>
                </a:ln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77" name="Shape 77"/>
          <p:cNvSpPr/>
          <p:nvPr/>
        </p:nvSpPr>
        <p:spPr>
          <a:xfrm>
            <a:off x="6700995" y="2286000"/>
            <a:ext cx="2445300" cy="2857500"/>
          </a:xfrm>
          <a:custGeom>
            <a:pathLst>
              <a:path extrusionOk="0" h="120000" w="120000">
                <a:moveTo>
                  <a:pt x="0" y="120000"/>
                </a:moveTo>
                <a:lnTo>
                  <a:pt x="119688" y="0"/>
                </a:lnTo>
                <a:cubicBezTo>
                  <a:pt x="119792" y="40000"/>
                  <a:pt x="119896" y="80000"/>
                  <a:pt x="120000" y="120000"/>
                </a:cubicBezTo>
                <a:lnTo>
                  <a:pt x="0" y="120000"/>
                </a:lnTo>
                <a:close/>
              </a:path>
            </a:pathLst>
          </a:custGeom>
          <a:solidFill>
            <a:schemeClr val="accent2">
              <a:alpha val="7176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78" name="Shape 78"/>
          <p:cNvSpPr/>
          <p:nvPr/>
        </p:nvSpPr>
        <p:spPr>
          <a:xfrm>
            <a:off x="7005874" y="-6350"/>
            <a:ext cx="2140500" cy="5149800"/>
          </a:xfrm>
          <a:custGeom>
            <a:pathLst>
              <a:path extrusionOk="0" h="120000" w="120000">
                <a:moveTo>
                  <a:pt x="0" y="0"/>
                </a:moveTo>
                <a:lnTo>
                  <a:pt x="103976" y="119999"/>
                </a:lnTo>
                <a:lnTo>
                  <a:pt x="120000" y="119852"/>
                </a:lnTo>
                <a:lnTo>
                  <a:pt x="120000" y="0"/>
                </a:lnTo>
                <a:lnTo>
                  <a:pt x="0" y="0"/>
                </a:lnTo>
                <a:close/>
              </a:path>
            </a:pathLst>
          </a:custGeom>
          <a:solidFill>
            <a:srgbClr val="3F7818">
              <a:alpha val="6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79" name="Shape 79"/>
          <p:cNvSpPr/>
          <p:nvPr/>
        </p:nvSpPr>
        <p:spPr>
          <a:xfrm>
            <a:off x="8180931" y="-6350"/>
            <a:ext cx="965400" cy="5149800"/>
          </a:xfrm>
          <a:custGeom>
            <a:pathLst>
              <a:path extrusionOk="0" h="120000" w="120000">
                <a:moveTo>
                  <a:pt x="94736" y="0"/>
                </a:moveTo>
                <a:lnTo>
                  <a:pt x="0" y="119999"/>
                </a:lnTo>
                <a:lnTo>
                  <a:pt x="120000" y="119999"/>
                </a:lnTo>
                <a:cubicBezTo>
                  <a:pt x="119736" y="80000"/>
                  <a:pt x="119473" y="39999"/>
                  <a:pt x="119210" y="0"/>
                </a:cubicBezTo>
                <a:lnTo>
                  <a:pt x="94736" y="0"/>
                </a:lnTo>
                <a:close/>
              </a:path>
            </a:pathLst>
          </a:custGeom>
          <a:solidFill>
            <a:srgbClr val="BFE471">
              <a:alpha val="6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80" name="Shape 80"/>
          <p:cNvSpPr/>
          <p:nvPr/>
        </p:nvSpPr>
        <p:spPr>
          <a:xfrm>
            <a:off x="8206337" y="-6351"/>
            <a:ext cx="952800" cy="5149800"/>
          </a:xfrm>
          <a:custGeom>
            <a:pathLst>
              <a:path extrusionOk="0" h="120000" w="120000">
                <a:moveTo>
                  <a:pt x="0" y="0"/>
                </a:moveTo>
                <a:lnTo>
                  <a:pt x="105579" y="119999"/>
                </a:lnTo>
                <a:lnTo>
                  <a:pt x="119976" y="119999"/>
                </a:lnTo>
                <a:cubicBezTo>
                  <a:pt x="120243" y="79950"/>
                  <a:pt x="118110" y="40049"/>
                  <a:pt x="118377" y="0"/>
                </a:cubicBezTo>
                <a:lnTo>
                  <a:pt x="0" y="0"/>
                </a:lnTo>
                <a:close/>
              </a:path>
            </a:pathLst>
          </a:custGeom>
          <a:solidFill>
            <a:schemeClr val="accent1">
              <a:alpha val="64709"/>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81" name="Shape 81"/>
          <p:cNvSpPr/>
          <p:nvPr/>
        </p:nvSpPr>
        <p:spPr>
          <a:xfrm>
            <a:off x="-6351" y="-6351"/>
            <a:ext cx="647700" cy="4273500"/>
          </a:xfrm>
          <a:custGeom>
            <a:pathLst>
              <a:path extrusionOk="0" h="120000" w="120000">
                <a:moveTo>
                  <a:pt x="0" y="178"/>
                </a:moveTo>
                <a:lnTo>
                  <a:pt x="120000" y="0"/>
                </a:lnTo>
                <a:lnTo>
                  <a:pt x="120000" y="356"/>
                </a:lnTo>
                <a:lnTo>
                  <a:pt x="0" y="120000"/>
                </a:lnTo>
                <a:lnTo>
                  <a:pt x="0" y="178"/>
                </a:lnTo>
                <a:close/>
              </a:path>
            </a:pathLst>
          </a:custGeom>
          <a:solidFill>
            <a:schemeClr val="accent1">
              <a:alpha val="8471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82" name="Shape 82"/>
          <p:cNvSpPr/>
          <p:nvPr/>
        </p:nvSpPr>
        <p:spPr>
          <a:xfrm>
            <a:off x="7780777" y="2692401"/>
            <a:ext cx="1365600" cy="2451000"/>
          </a:xfrm>
          <a:custGeom>
            <a:pathLst>
              <a:path extrusionOk="0" h="120000" w="120000">
                <a:moveTo>
                  <a:pt x="0" y="120000"/>
                </a:moveTo>
                <a:lnTo>
                  <a:pt x="119441" y="0"/>
                </a:lnTo>
                <a:cubicBezTo>
                  <a:pt x="119627" y="39896"/>
                  <a:pt x="119813" y="79792"/>
                  <a:pt x="120000" y="119689"/>
                </a:cubicBezTo>
                <a:lnTo>
                  <a:pt x="0" y="120000"/>
                </a:lnTo>
                <a:close/>
              </a:path>
            </a:pathLst>
          </a:custGeom>
          <a:solidFill>
            <a:schemeClr val="accent1">
              <a:alpha val="8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83" name="Shape 83"/>
          <p:cNvSpPr txBox="1"/>
          <p:nvPr>
            <p:ph type="ctrTitle"/>
          </p:nvPr>
        </p:nvSpPr>
        <p:spPr>
          <a:xfrm>
            <a:off x="1130595" y="1803400"/>
            <a:ext cx="5826900" cy="1234800"/>
          </a:xfrm>
          <a:prstGeom prst="rect">
            <a:avLst/>
          </a:prstGeom>
          <a:noFill/>
          <a:ln>
            <a:noFill/>
          </a:ln>
        </p:spPr>
        <p:txBody>
          <a:bodyPr anchorCtr="0" anchor="b" bIns="68575" lIns="68575" spcFirstLastPara="1" rIns="68575" wrap="square" tIns="68575"/>
          <a:lstStyle>
            <a:lvl1pPr indent="0" lvl="0" marL="0" marR="0" rtl="0" algn="r">
              <a:spcBef>
                <a:spcPts val="0"/>
              </a:spcBef>
              <a:spcAft>
                <a:spcPts val="0"/>
              </a:spcAft>
              <a:buClr>
                <a:schemeClr val="accent1"/>
              </a:buClr>
              <a:buSzPts val="1100"/>
              <a:buFont typeface="Trebuchet MS"/>
              <a:buNone/>
              <a:defRPr b="0" i="0" sz="41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84" name="Shape 84"/>
          <p:cNvSpPr txBox="1"/>
          <p:nvPr>
            <p:ph idx="1" type="subTitle"/>
          </p:nvPr>
        </p:nvSpPr>
        <p:spPr>
          <a:xfrm>
            <a:off x="1130595" y="3038125"/>
            <a:ext cx="5826900" cy="822600"/>
          </a:xfrm>
          <a:prstGeom prst="rect">
            <a:avLst/>
          </a:prstGeom>
          <a:noFill/>
          <a:ln>
            <a:noFill/>
          </a:ln>
        </p:spPr>
        <p:txBody>
          <a:bodyPr anchorCtr="0" anchor="t" bIns="68575" lIns="68575" spcFirstLastPara="1" rIns="68575" wrap="square" tIns="68575"/>
          <a:lstStyle>
            <a:lvl1pPr indent="0" lvl="0" marL="0" marR="0" rtl="0" algn="r">
              <a:spcBef>
                <a:spcPts val="800"/>
              </a:spcBef>
              <a:spcAft>
                <a:spcPts val="0"/>
              </a:spcAft>
              <a:buClr>
                <a:schemeClr val="accent1"/>
              </a:buClr>
              <a:buSzPts val="1100"/>
              <a:buFont typeface="Noto Sans Symbols"/>
              <a:buNone/>
              <a:defRPr b="0" i="0" sz="1400" u="none" cap="none" strike="noStrike">
                <a:solidFill>
                  <a:srgbClr val="7F7F7F"/>
                </a:solidFill>
                <a:latin typeface="Trebuchet MS"/>
                <a:ea typeface="Trebuchet MS"/>
                <a:cs typeface="Trebuchet MS"/>
                <a:sym typeface="Trebuchet MS"/>
              </a:defRPr>
            </a:lvl1pPr>
            <a:lvl2pPr indent="0" lvl="1" marL="342900" marR="0" rtl="0" algn="ctr">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2pPr>
            <a:lvl3pPr indent="0" lvl="2" marL="685800" marR="0" rtl="0" algn="ctr">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3pPr>
            <a:lvl4pPr indent="0" lvl="3" marL="1028700" marR="0" rtl="0" algn="ctr">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4pPr>
            <a:lvl5pPr indent="0" lvl="4" marL="1371600" marR="0" rtl="0" algn="ctr">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5pPr>
            <a:lvl6pPr indent="0" lvl="5" marL="1714500" marR="0" rtl="0" algn="ctr">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6pPr>
            <a:lvl7pPr indent="0" lvl="6" marL="2057400" marR="0" rtl="0" algn="ctr">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7pPr>
            <a:lvl8pPr indent="0" lvl="7" marL="2400300" marR="0" rtl="0" algn="ctr">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8pPr>
            <a:lvl9pPr indent="0" lvl="8" marL="2743200" marR="0" rtl="0" algn="ctr">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9pPr>
          </a:lstStyle>
          <a:p/>
        </p:txBody>
      </p:sp>
      <p:sp>
        <p:nvSpPr>
          <p:cNvPr id="85" name="Shape 85"/>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86" name="Shape 86"/>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87" name="Shape 87"/>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re et contenu">
    <p:spTree>
      <p:nvGrpSpPr>
        <p:cNvPr id="88" name="Shape 88"/>
        <p:cNvGrpSpPr/>
        <p:nvPr/>
      </p:nvGrpSpPr>
      <p:grpSpPr>
        <a:xfrm>
          <a:off x="0" y="0"/>
          <a:ext cx="0" cy="0"/>
          <a:chOff x="0" y="0"/>
          <a:chExt cx="0" cy="0"/>
        </a:xfrm>
      </p:grpSpPr>
      <p:sp>
        <p:nvSpPr>
          <p:cNvPr id="89" name="Shape 89"/>
          <p:cNvSpPr txBox="1"/>
          <p:nvPr>
            <p:ph type="title"/>
          </p:nvPr>
        </p:nvSpPr>
        <p:spPr>
          <a:xfrm>
            <a:off x="508133" y="457200"/>
            <a:ext cx="6449100" cy="990600"/>
          </a:xfrm>
          <a:prstGeom prst="rect">
            <a:avLst/>
          </a:prstGeom>
          <a:noFill/>
          <a:ln>
            <a:noFill/>
          </a:ln>
        </p:spPr>
        <p:txBody>
          <a:bodyPr anchorCtr="0" anchor="t"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90" name="Shape 90"/>
          <p:cNvSpPr txBox="1"/>
          <p:nvPr>
            <p:ph idx="1" type="body"/>
          </p:nvPr>
        </p:nvSpPr>
        <p:spPr>
          <a:xfrm>
            <a:off x="508133" y="1620443"/>
            <a:ext cx="6449100" cy="2910600"/>
          </a:xfrm>
          <a:prstGeom prst="rect">
            <a:avLst/>
          </a:prstGeom>
          <a:noFill/>
          <a:ln>
            <a:noFill/>
          </a:ln>
        </p:spPr>
        <p:txBody>
          <a:bodyPr anchorCtr="0" anchor="t" bIns="68575" lIns="68575" spcFirstLastPara="1" rIns="68575" wrap="square" tIns="68575"/>
          <a:lstStyle>
            <a:lvl1pPr indent="-298450" lvl="0" marL="457200" marR="0" rtl="0" algn="l">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91" name="Shape 91"/>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92" name="Shape 92"/>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93" name="Shape 93"/>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Deux contenus">
    <p:spTree>
      <p:nvGrpSpPr>
        <p:cNvPr id="94" name="Shape 94"/>
        <p:cNvGrpSpPr/>
        <p:nvPr/>
      </p:nvGrpSpPr>
      <p:grpSpPr>
        <a:xfrm>
          <a:off x="0" y="0"/>
          <a:ext cx="0" cy="0"/>
          <a:chOff x="0" y="0"/>
          <a:chExt cx="0" cy="0"/>
        </a:xfrm>
      </p:grpSpPr>
      <p:sp>
        <p:nvSpPr>
          <p:cNvPr id="95" name="Shape 95"/>
          <p:cNvSpPr txBox="1"/>
          <p:nvPr>
            <p:ph type="title"/>
          </p:nvPr>
        </p:nvSpPr>
        <p:spPr>
          <a:xfrm>
            <a:off x="508133" y="457200"/>
            <a:ext cx="6449100" cy="990600"/>
          </a:xfrm>
          <a:prstGeom prst="rect">
            <a:avLst/>
          </a:prstGeom>
          <a:noFill/>
          <a:ln>
            <a:noFill/>
          </a:ln>
        </p:spPr>
        <p:txBody>
          <a:bodyPr anchorCtr="0" anchor="t"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96" name="Shape 96"/>
          <p:cNvSpPr txBox="1"/>
          <p:nvPr>
            <p:ph idx="1" type="body"/>
          </p:nvPr>
        </p:nvSpPr>
        <p:spPr>
          <a:xfrm>
            <a:off x="508133" y="1620442"/>
            <a:ext cx="3138900" cy="2910600"/>
          </a:xfrm>
          <a:prstGeom prst="rect">
            <a:avLst/>
          </a:prstGeom>
          <a:noFill/>
          <a:ln>
            <a:noFill/>
          </a:ln>
        </p:spPr>
        <p:txBody>
          <a:bodyPr anchorCtr="0" anchor="t" bIns="68575" lIns="68575" spcFirstLastPara="1" rIns="68575" wrap="square" tIns="68575"/>
          <a:lstStyle>
            <a:lvl1pPr indent="-298450" lvl="0" marL="457200" marR="0" rtl="0" algn="l">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97" name="Shape 97"/>
          <p:cNvSpPr txBox="1"/>
          <p:nvPr>
            <p:ph idx="2" type="body"/>
          </p:nvPr>
        </p:nvSpPr>
        <p:spPr>
          <a:xfrm>
            <a:off x="3818472" y="1620443"/>
            <a:ext cx="3138900" cy="2910600"/>
          </a:xfrm>
          <a:prstGeom prst="rect">
            <a:avLst/>
          </a:prstGeom>
          <a:noFill/>
          <a:ln>
            <a:noFill/>
          </a:ln>
        </p:spPr>
        <p:txBody>
          <a:bodyPr anchorCtr="0" anchor="t" bIns="68575" lIns="68575" spcFirstLastPara="1" rIns="68575" wrap="square" tIns="68575"/>
          <a:lstStyle>
            <a:lvl1pPr indent="-298450" lvl="0" marL="457200" marR="0" rtl="0" algn="l">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98" name="Shape 98"/>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99" name="Shape 99"/>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00" name="Shape 100"/>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Titre de section">
    <p:spTree>
      <p:nvGrpSpPr>
        <p:cNvPr id="101" name="Shape 101"/>
        <p:cNvGrpSpPr/>
        <p:nvPr/>
      </p:nvGrpSpPr>
      <p:grpSpPr>
        <a:xfrm>
          <a:off x="0" y="0"/>
          <a:ext cx="0" cy="0"/>
          <a:chOff x="0" y="0"/>
          <a:chExt cx="0" cy="0"/>
        </a:xfrm>
      </p:grpSpPr>
      <p:sp>
        <p:nvSpPr>
          <p:cNvPr id="102" name="Shape 102"/>
          <p:cNvSpPr txBox="1"/>
          <p:nvPr>
            <p:ph type="title"/>
          </p:nvPr>
        </p:nvSpPr>
        <p:spPr>
          <a:xfrm>
            <a:off x="508134" y="2025651"/>
            <a:ext cx="6449100" cy="1370100"/>
          </a:xfrm>
          <a:prstGeom prst="rect">
            <a:avLst/>
          </a:prstGeom>
          <a:noFill/>
          <a:ln>
            <a:noFill/>
          </a:ln>
        </p:spPr>
        <p:txBody>
          <a:bodyPr anchorCtr="0" anchor="b"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30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103" name="Shape 103"/>
          <p:cNvSpPr txBox="1"/>
          <p:nvPr>
            <p:ph idx="1" type="body"/>
          </p:nvPr>
        </p:nvSpPr>
        <p:spPr>
          <a:xfrm>
            <a:off x="508134" y="3395586"/>
            <a:ext cx="6449100" cy="645300"/>
          </a:xfrm>
          <a:prstGeom prst="rect">
            <a:avLst/>
          </a:prstGeom>
          <a:noFill/>
          <a:ln>
            <a:noFill/>
          </a:ln>
        </p:spPr>
        <p:txBody>
          <a:bodyPr anchorCtr="0" anchor="t" bIns="68575" lIns="68575" spcFirstLastPara="1" rIns="68575" wrap="square" tIns="68575"/>
          <a:lstStyle>
            <a:lvl1pPr indent="-228600" lvl="0" marL="457200" marR="0" rtl="0" algn="l">
              <a:spcBef>
                <a:spcPts val="800"/>
              </a:spcBef>
              <a:spcAft>
                <a:spcPts val="0"/>
              </a:spcAft>
              <a:buClr>
                <a:schemeClr val="accent1"/>
              </a:buClr>
              <a:buSzPts val="1100"/>
              <a:buFont typeface="Noto Sans Symbols"/>
              <a:buNone/>
              <a:defRPr b="0" i="0" sz="1500" u="none" cap="none" strike="noStrike">
                <a:solidFill>
                  <a:srgbClr val="7F7F7F"/>
                </a:solidFill>
                <a:latin typeface="Trebuchet MS"/>
                <a:ea typeface="Trebuchet MS"/>
                <a:cs typeface="Trebuchet MS"/>
                <a:sym typeface="Trebuchet MS"/>
              </a:defRPr>
            </a:lvl1pPr>
            <a:lvl2pPr indent="-228600" lvl="1" marL="914400" marR="0" rtl="0" algn="l">
              <a:spcBef>
                <a:spcPts val="800"/>
              </a:spcBef>
              <a:spcAft>
                <a:spcPts val="0"/>
              </a:spcAft>
              <a:buClr>
                <a:schemeClr val="accent1"/>
              </a:buClr>
              <a:buSzPts val="10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spcBef>
                <a:spcPts val="800"/>
              </a:spcBef>
              <a:spcAft>
                <a:spcPts val="0"/>
              </a:spcAft>
              <a:buClr>
                <a:schemeClr val="accent1"/>
              </a:buClr>
              <a:buSzPts val="8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04" name="Shape 104"/>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05" name="Shape 105"/>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06" name="Shape 106"/>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aison">
    <p:spTree>
      <p:nvGrpSpPr>
        <p:cNvPr id="107" name="Shape 107"/>
        <p:cNvGrpSpPr/>
        <p:nvPr/>
      </p:nvGrpSpPr>
      <p:grpSpPr>
        <a:xfrm>
          <a:off x="0" y="0"/>
          <a:ext cx="0" cy="0"/>
          <a:chOff x="0" y="0"/>
          <a:chExt cx="0" cy="0"/>
        </a:xfrm>
      </p:grpSpPr>
      <p:sp>
        <p:nvSpPr>
          <p:cNvPr id="108" name="Shape 108"/>
          <p:cNvSpPr txBox="1"/>
          <p:nvPr>
            <p:ph type="title"/>
          </p:nvPr>
        </p:nvSpPr>
        <p:spPr>
          <a:xfrm>
            <a:off x="508133" y="457200"/>
            <a:ext cx="6449100" cy="990600"/>
          </a:xfrm>
          <a:prstGeom prst="rect">
            <a:avLst/>
          </a:prstGeom>
          <a:noFill/>
          <a:ln>
            <a:noFill/>
          </a:ln>
        </p:spPr>
        <p:txBody>
          <a:bodyPr anchorCtr="0" anchor="t"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109" name="Shape 109"/>
          <p:cNvSpPr txBox="1"/>
          <p:nvPr>
            <p:ph idx="1" type="body"/>
          </p:nvPr>
        </p:nvSpPr>
        <p:spPr>
          <a:xfrm>
            <a:off x="506942" y="1620737"/>
            <a:ext cx="3140100" cy="432300"/>
          </a:xfrm>
          <a:prstGeom prst="rect">
            <a:avLst/>
          </a:prstGeom>
          <a:noFill/>
          <a:ln>
            <a:noFill/>
          </a:ln>
        </p:spPr>
        <p:txBody>
          <a:bodyPr anchorCtr="0" anchor="b" bIns="68575" lIns="68575" spcFirstLastPara="1" rIns="68575" wrap="square" tIns="68575"/>
          <a:lstStyle>
            <a:lvl1pPr indent="-228600" lvl="0" marL="457200" marR="0" rtl="0" algn="l">
              <a:spcBef>
                <a:spcPts val="800"/>
              </a:spcBef>
              <a:spcAft>
                <a:spcPts val="0"/>
              </a:spcAft>
              <a:buClr>
                <a:schemeClr val="accent1"/>
              </a:buClr>
              <a:buSzPts val="110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800"/>
              </a:spcBef>
              <a:spcAft>
                <a:spcPts val="0"/>
              </a:spcAft>
              <a:buClr>
                <a:schemeClr val="accent1"/>
              </a:buClr>
              <a:buSzPts val="1000"/>
              <a:buFont typeface="Noto Sans Symbols"/>
              <a:buNone/>
              <a:defRPr b="1" i="0" sz="1500" u="none" cap="none" strike="noStrike">
                <a:solidFill>
                  <a:srgbClr val="3F3F3F"/>
                </a:solidFill>
                <a:latin typeface="Trebuchet MS"/>
                <a:ea typeface="Trebuchet MS"/>
                <a:cs typeface="Trebuchet MS"/>
                <a:sym typeface="Trebuchet MS"/>
              </a:defRPr>
            </a:lvl2pPr>
            <a:lvl3pPr indent="-228600" lvl="2" marL="1371600" marR="0" rtl="0" algn="l">
              <a:spcBef>
                <a:spcPts val="800"/>
              </a:spcBef>
              <a:spcAft>
                <a:spcPts val="0"/>
              </a:spcAft>
              <a:buClr>
                <a:schemeClr val="accent1"/>
              </a:buClr>
              <a:buSzPts val="800"/>
              <a:buFont typeface="Noto Sans Symbols"/>
              <a:buNone/>
              <a:defRPr b="1" i="0" sz="1400" u="none" cap="none" strike="noStrike">
                <a:solidFill>
                  <a:srgbClr val="3F3F3F"/>
                </a:solidFill>
                <a:latin typeface="Trebuchet MS"/>
                <a:ea typeface="Trebuchet MS"/>
                <a:cs typeface="Trebuchet MS"/>
                <a:sym typeface="Trebuchet MS"/>
              </a:defRPr>
            </a:lvl3pPr>
            <a:lvl4pPr indent="-228600" lvl="3" marL="1828800" marR="0" rtl="0" algn="l">
              <a:spcBef>
                <a:spcPts val="800"/>
              </a:spcBef>
              <a:spcAft>
                <a:spcPts val="0"/>
              </a:spcAft>
              <a:buClr>
                <a:schemeClr val="accent1"/>
              </a:buClr>
              <a:buSzPts val="700"/>
              <a:buFont typeface="Noto Sans Symbols"/>
              <a:buNone/>
              <a:defRPr b="1" i="0" sz="1200" u="none" cap="none" strike="noStrike">
                <a:solidFill>
                  <a:srgbClr val="3F3F3F"/>
                </a:solidFill>
                <a:latin typeface="Trebuchet MS"/>
                <a:ea typeface="Trebuchet MS"/>
                <a:cs typeface="Trebuchet MS"/>
                <a:sym typeface="Trebuchet MS"/>
              </a:defRPr>
            </a:lvl4pPr>
            <a:lvl5pPr indent="-228600" lvl="4" marL="2286000" marR="0" rtl="0" algn="l">
              <a:spcBef>
                <a:spcPts val="800"/>
              </a:spcBef>
              <a:spcAft>
                <a:spcPts val="0"/>
              </a:spcAft>
              <a:buClr>
                <a:schemeClr val="accent1"/>
              </a:buClr>
              <a:buSzPts val="700"/>
              <a:buFont typeface="Noto Sans Symbols"/>
              <a:buNone/>
              <a:defRPr b="1" i="0" sz="1200" u="none" cap="none" strike="noStrike">
                <a:solidFill>
                  <a:srgbClr val="3F3F3F"/>
                </a:solidFill>
                <a:latin typeface="Trebuchet MS"/>
                <a:ea typeface="Trebuchet MS"/>
                <a:cs typeface="Trebuchet MS"/>
                <a:sym typeface="Trebuchet MS"/>
              </a:defRPr>
            </a:lvl5pPr>
            <a:lvl6pPr indent="-228600" lvl="5" marL="2743200" marR="0" rtl="0" algn="l">
              <a:spcBef>
                <a:spcPts val="800"/>
              </a:spcBef>
              <a:spcAft>
                <a:spcPts val="0"/>
              </a:spcAft>
              <a:buClr>
                <a:schemeClr val="accent1"/>
              </a:buClr>
              <a:buSzPts val="700"/>
              <a:buFont typeface="Noto Sans Symbols"/>
              <a:buNone/>
              <a:defRPr b="1" i="0" sz="1200" u="none" cap="none" strike="noStrike">
                <a:solidFill>
                  <a:srgbClr val="3F3F3F"/>
                </a:solidFill>
                <a:latin typeface="Trebuchet MS"/>
                <a:ea typeface="Trebuchet MS"/>
                <a:cs typeface="Trebuchet MS"/>
                <a:sym typeface="Trebuchet MS"/>
              </a:defRPr>
            </a:lvl6pPr>
            <a:lvl7pPr indent="-228600" lvl="6" marL="3200400" marR="0" rtl="0" algn="l">
              <a:spcBef>
                <a:spcPts val="800"/>
              </a:spcBef>
              <a:spcAft>
                <a:spcPts val="0"/>
              </a:spcAft>
              <a:buClr>
                <a:schemeClr val="accent1"/>
              </a:buClr>
              <a:buSzPts val="700"/>
              <a:buFont typeface="Noto Sans Symbols"/>
              <a:buNone/>
              <a:defRPr b="1" i="0" sz="1200" u="none" cap="none" strike="noStrike">
                <a:solidFill>
                  <a:srgbClr val="3F3F3F"/>
                </a:solidFill>
                <a:latin typeface="Trebuchet MS"/>
                <a:ea typeface="Trebuchet MS"/>
                <a:cs typeface="Trebuchet MS"/>
                <a:sym typeface="Trebuchet MS"/>
              </a:defRPr>
            </a:lvl7pPr>
            <a:lvl8pPr indent="-228600" lvl="7" marL="3657600" marR="0" rtl="0" algn="l">
              <a:spcBef>
                <a:spcPts val="800"/>
              </a:spcBef>
              <a:spcAft>
                <a:spcPts val="0"/>
              </a:spcAft>
              <a:buClr>
                <a:schemeClr val="accent1"/>
              </a:buClr>
              <a:buSzPts val="700"/>
              <a:buFont typeface="Noto Sans Symbols"/>
              <a:buNone/>
              <a:defRPr b="1" i="0" sz="1200" u="none" cap="none" strike="noStrike">
                <a:solidFill>
                  <a:srgbClr val="3F3F3F"/>
                </a:solidFill>
                <a:latin typeface="Trebuchet MS"/>
                <a:ea typeface="Trebuchet MS"/>
                <a:cs typeface="Trebuchet MS"/>
                <a:sym typeface="Trebuchet MS"/>
              </a:defRPr>
            </a:lvl8pPr>
            <a:lvl9pPr indent="-228600" lvl="8" marL="4114800" marR="0" rtl="0" algn="l">
              <a:spcBef>
                <a:spcPts val="800"/>
              </a:spcBef>
              <a:spcAft>
                <a:spcPts val="0"/>
              </a:spcAft>
              <a:buClr>
                <a:schemeClr val="accent1"/>
              </a:buClr>
              <a:buSzPts val="700"/>
              <a:buFont typeface="Noto Sans Symbols"/>
              <a:buNone/>
              <a:defRPr b="1" i="0" sz="1200" u="none" cap="none" strike="noStrike">
                <a:solidFill>
                  <a:srgbClr val="3F3F3F"/>
                </a:solidFill>
                <a:latin typeface="Trebuchet MS"/>
                <a:ea typeface="Trebuchet MS"/>
                <a:cs typeface="Trebuchet MS"/>
                <a:sym typeface="Trebuchet MS"/>
              </a:defRPr>
            </a:lvl9pPr>
          </a:lstStyle>
          <a:p/>
        </p:txBody>
      </p:sp>
      <p:sp>
        <p:nvSpPr>
          <p:cNvPr id="110" name="Shape 110"/>
          <p:cNvSpPr txBox="1"/>
          <p:nvPr>
            <p:ph idx="2" type="body"/>
          </p:nvPr>
        </p:nvSpPr>
        <p:spPr>
          <a:xfrm>
            <a:off x="506942" y="2052935"/>
            <a:ext cx="3140100" cy="2478000"/>
          </a:xfrm>
          <a:prstGeom prst="rect">
            <a:avLst/>
          </a:prstGeom>
          <a:noFill/>
          <a:ln>
            <a:noFill/>
          </a:ln>
        </p:spPr>
        <p:txBody>
          <a:bodyPr anchorCtr="0" anchor="t" bIns="68575" lIns="68575" spcFirstLastPara="1" rIns="68575" wrap="square" tIns="68575"/>
          <a:lstStyle>
            <a:lvl1pPr indent="-298450" lvl="0" marL="457200" marR="0" rtl="0" algn="l">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11" name="Shape 111"/>
          <p:cNvSpPr txBox="1"/>
          <p:nvPr>
            <p:ph idx="3" type="body"/>
          </p:nvPr>
        </p:nvSpPr>
        <p:spPr>
          <a:xfrm>
            <a:off x="3817282" y="1620737"/>
            <a:ext cx="3140100" cy="432300"/>
          </a:xfrm>
          <a:prstGeom prst="rect">
            <a:avLst/>
          </a:prstGeom>
          <a:noFill/>
          <a:ln>
            <a:noFill/>
          </a:ln>
        </p:spPr>
        <p:txBody>
          <a:bodyPr anchorCtr="0" anchor="b" bIns="68575" lIns="68575" spcFirstLastPara="1" rIns="68575" wrap="square" tIns="68575"/>
          <a:lstStyle>
            <a:lvl1pPr indent="-228600" lvl="0" marL="457200" marR="0" rtl="0" algn="l">
              <a:spcBef>
                <a:spcPts val="800"/>
              </a:spcBef>
              <a:spcAft>
                <a:spcPts val="0"/>
              </a:spcAft>
              <a:buClr>
                <a:schemeClr val="accent1"/>
              </a:buClr>
              <a:buSzPts val="110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800"/>
              </a:spcBef>
              <a:spcAft>
                <a:spcPts val="0"/>
              </a:spcAft>
              <a:buClr>
                <a:schemeClr val="accent1"/>
              </a:buClr>
              <a:buSzPts val="1000"/>
              <a:buFont typeface="Noto Sans Symbols"/>
              <a:buNone/>
              <a:defRPr b="1" i="0" sz="1500" u="none" cap="none" strike="noStrike">
                <a:solidFill>
                  <a:srgbClr val="3F3F3F"/>
                </a:solidFill>
                <a:latin typeface="Trebuchet MS"/>
                <a:ea typeface="Trebuchet MS"/>
                <a:cs typeface="Trebuchet MS"/>
                <a:sym typeface="Trebuchet MS"/>
              </a:defRPr>
            </a:lvl2pPr>
            <a:lvl3pPr indent="-228600" lvl="2" marL="1371600" marR="0" rtl="0" algn="l">
              <a:spcBef>
                <a:spcPts val="800"/>
              </a:spcBef>
              <a:spcAft>
                <a:spcPts val="0"/>
              </a:spcAft>
              <a:buClr>
                <a:schemeClr val="accent1"/>
              </a:buClr>
              <a:buSzPts val="800"/>
              <a:buFont typeface="Noto Sans Symbols"/>
              <a:buNone/>
              <a:defRPr b="1" i="0" sz="1400" u="none" cap="none" strike="noStrike">
                <a:solidFill>
                  <a:srgbClr val="3F3F3F"/>
                </a:solidFill>
                <a:latin typeface="Trebuchet MS"/>
                <a:ea typeface="Trebuchet MS"/>
                <a:cs typeface="Trebuchet MS"/>
                <a:sym typeface="Trebuchet MS"/>
              </a:defRPr>
            </a:lvl3pPr>
            <a:lvl4pPr indent="-228600" lvl="3" marL="1828800" marR="0" rtl="0" algn="l">
              <a:spcBef>
                <a:spcPts val="800"/>
              </a:spcBef>
              <a:spcAft>
                <a:spcPts val="0"/>
              </a:spcAft>
              <a:buClr>
                <a:schemeClr val="accent1"/>
              </a:buClr>
              <a:buSzPts val="700"/>
              <a:buFont typeface="Noto Sans Symbols"/>
              <a:buNone/>
              <a:defRPr b="1" i="0" sz="1200" u="none" cap="none" strike="noStrike">
                <a:solidFill>
                  <a:srgbClr val="3F3F3F"/>
                </a:solidFill>
                <a:latin typeface="Trebuchet MS"/>
                <a:ea typeface="Trebuchet MS"/>
                <a:cs typeface="Trebuchet MS"/>
                <a:sym typeface="Trebuchet MS"/>
              </a:defRPr>
            </a:lvl4pPr>
            <a:lvl5pPr indent="-228600" lvl="4" marL="2286000" marR="0" rtl="0" algn="l">
              <a:spcBef>
                <a:spcPts val="800"/>
              </a:spcBef>
              <a:spcAft>
                <a:spcPts val="0"/>
              </a:spcAft>
              <a:buClr>
                <a:schemeClr val="accent1"/>
              </a:buClr>
              <a:buSzPts val="700"/>
              <a:buFont typeface="Noto Sans Symbols"/>
              <a:buNone/>
              <a:defRPr b="1" i="0" sz="1200" u="none" cap="none" strike="noStrike">
                <a:solidFill>
                  <a:srgbClr val="3F3F3F"/>
                </a:solidFill>
                <a:latin typeface="Trebuchet MS"/>
                <a:ea typeface="Trebuchet MS"/>
                <a:cs typeface="Trebuchet MS"/>
                <a:sym typeface="Trebuchet MS"/>
              </a:defRPr>
            </a:lvl5pPr>
            <a:lvl6pPr indent="-228600" lvl="5" marL="2743200" marR="0" rtl="0" algn="l">
              <a:spcBef>
                <a:spcPts val="800"/>
              </a:spcBef>
              <a:spcAft>
                <a:spcPts val="0"/>
              </a:spcAft>
              <a:buClr>
                <a:schemeClr val="accent1"/>
              </a:buClr>
              <a:buSzPts val="700"/>
              <a:buFont typeface="Noto Sans Symbols"/>
              <a:buNone/>
              <a:defRPr b="1" i="0" sz="1200" u="none" cap="none" strike="noStrike">
                <a:solidFill>
                  <a:srgbClr val="3F3F3F"/>
                </a:solidFill>
                <a:latin typeface="Trebuchet MS"/>
                <a:ea typeface="Trebuchet MS"/>
                <a:cs typeface="Trebuchet MS"/>
                <a:sym typeface="Trebuchet MS"/>
              </a:defRPr>
            </a:lvl6pPr>
            <a:lvl7pPr indent="-228600" lvl="6" marL="3200400" marR="0" rtl="0" algn="l">
              <a:spcBef>
                <a:spcPts val="800"/>
              </a:spcBef>
              <a:spcAft>
                <a:spcPts val="0"/>
              </a:spcAft>
              <a:buClr>
                <a:schemeClr val="accent1"/>
              </a:buClr>
              <a:buSzPts val="700"/>
              <a:buFont typeface="Noto Sans Symbols"/>
              <a:buNone/>
              <a:defRPr b="1" i="0" sz="1200" u="none" cap="none" strike="noStrike">
                <a:solidFill>
                  <a:srgbClr val="3F3F3F"/>
                </a:solidFill>
                <a:latin typeface="Trebuchet MS"/>
                <a:ea typeface="Trebuchet MS"/>
                <a:cs typeface="Trebuchet MS"/>
                <a:sym typeface="Trebuchet MS"/>
              </a:defRPr>
            </a:lvl7pPr>
            <a:lvl8pPr indent="-228600" lvl="7" marL="3657600" marR="0" rtl="0" algn="l">
              <a:spcBef>
                <a:spcPts val="800"/>
              </a:spcBef>
              <a:spcAft>
                <a:spcPts val="0"/>
              </a:spcAft>
              <a:buClr>
                <a:schemeClr val="accent1"/>
              </a:buClr>
              <a:buSzPts val="700"/>
              <a:buFont typeface="Noto Sans Symbols"/>
              <a:buNone/>
              <a:defRPr b="1" i="0" sz="1200" u="none" cap="none" strike="noStrike">
                <a:solidFill>
                  <a:srgbClr val="3F3F3F"/>
                </a:solidFill>
                <a:latin typeface="Trebuchet MS"/>
                <a:ea typeface="Trebuchet MS"/>
                <a:cs typeface="Trebuchet MS"/>
                <a:sym typeface="Trebuchet MS"/>
              </a:defRPr>
            </a:lvl8pPr>
            <a:lvl9pPr indent="-228600" lvl="8" marL="4114800" marR="0" rtl="0" algn="l">
              <a:spcBef>
                <a:spcPts val="800"/>
              </a:spcBef>
              <a:spcAft>
                <a:spcPts val="0"/>
              </a:spcAft>
              <a:buClr>
                <a:schemeClr val="accent1"/>
              </a:buClr>
              <a:buSzPts val="700"/>
              <a:buFont typeface="Noto Sans Symbols"/>
              <a:buNone/>
              <a:defRPr b="1" i="0" sz="1200" u="none" cap="none" strike="noStrike">
                <a:solidFill>
                  <a:srgbClr val="3F3F3F"/>
                </a:solidFill>
                <a:latin typeface="Trebuchet MS"/>
                <a:ea typeface="Trebuchet MS"/>
                <a:cs typeface="Trebuchet MS"/>
                <a:sym typeface="Trebuchet MS"/>
              </a:defRPr>
            </a:lvl9pPr>
          </a:lstStyle>
          <a:p/>
        </p:txBody>
      </p:sp>
      <p:sp>
        <p:nvSpPr>
          <p:cNvPr id="112" name="Shape 112"/>
          <p:cNvSpPr txBox="1"/>
          <p:nvPr>
            <p:ph idx="4" type="body"/>
          </p:nvPr>
        </p:nvSpPr>
        <p:spPr>
          <a:xfrm>
            <a:off x="3817283" y="2052935"/>
            <a:ext cx="3140100" cy="2478000"/>
          </a:xfrm>
          <a:prstGeom prst="rect">
            <a:avLst/>
          </a:prstGeom>
          <a:noFill/>
          <a:ln>
            <a:noFill/>
          </a:ln>
        </p:spPr>
        <p:txBody>
          <a:bodyPr anchorCtr="0" anchor="t" bIns="68575" lIns="68575" spcFirstLastPara="1" rIns="68575" wrap="square" tIns="68575"/>
          <a:lstStyle>
            <a:lvl1pPr indent="-298450" lvl="0" marL="457200" marR="0" rtl="0" algn="l">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13" name="Shape 113"/>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14" name="Shape 114"/>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15" name="Shape 115"/>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re seul">
    <p:spTree>
      <p:nvGrpSpPr>
        <p:cNvPr id="116" name="Shape 116"/>
        <p:cNvGrpSpPr/>
        <p:nvPr/>
      </p:nvGrpSpPr>
      <p:grpSpPr>
        <a:xfrm>
          <a:off x="0" y="0"/>
          <a:ext cx="0" cy="0"/>
          <a:chOff x="0" y="0"/>
          <a:chExt cx="0" cy="0"/>
        </a:xfrm>
      </p:grpSpPr>
      <p:sp>
        <p:nvSpPr>
          <p:cNvPr id="117" name="Shape 117"/>
          <p:cNvSpPr txBox="1"/>
          <p:nvPr>
            <p:ph type="title"/>
          </p:nvPr>
        </p:nvSpPr>
        <p:spPr>
          <a:xfrm>
            <a:off x="508133" y="457200"/>
            <a:ext cx="6449100" cy="990600"/>
          </a:xfrm>
          <a:prstGeom prst="rect">
            <a:avLst/>
          </a:prstGeom>
          <a:noFill/>
          <a:ln>
            <a:noFill/>
          </a:ln>
        </p:spPr>
        <p:txBody>
          <a:bodyPr anchorCtr="0" anchor="t"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118" name="Shape 118"/>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19" name="Shape 119"/>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20" name="Shape 120"/>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Vide">
    <p:spTree>
      <p:nvGrpSpPr>
        <p:cNvPr id="121" name="Shape 121"/>
        <p:cNvGrpSpPr/>
        <p:nvPr/>
      </p:nvGrpSpPr>
      <p:grpSpPr>
        <a:xfrm>
          <a:off x="0" y="0"/>
          <a:ext cx="0" cy="0"/>
          <a:chOff x="0" y="0"/>
          <a:chExt cx="0" cy="0"/>
        </a:xfrm>
      </p:grpSpPr>
      <p:sp>
        <p:nvSpPr>
          <p:cNvPr id="122" name="Shape 122"/>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23" name="Shape 123"/>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24" name="Shape 124"/>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u avec légende">
    <p:spTree>
      <p:nvGrpSpPr>
        <p:cNvPr id="125" name="Shape 125"/>
        <p:cNvGrpSpPr/>
        <p:nvPr/>
      </p:nvGrpSpPr>
      <p:grpSpPr>
        <a:xfrm>
          <a:off x="0" y="0"/>
          <a:ext cx="0" cy="0"/>
          <a:chOff x="0" y="0"/>
          <a:chExt cx="0" cy="0"/>
        </a:xfrm>
      </p:grpSpPr>
      <p:sp>
        <p:nvSpPr>
          <p:cNvPr id="126" name="Shape 126"/>
          <p:cNvSpPr txBox="1"/>
          <p:nvPr>
            <p:ph type="title"/>
          </p:nvPr>
        </p:nvSpPr>
        <p:spPr>
          <a:xfrm>
            <a:off x="508133" y="1123953"/>
            <a:ext cx="2891700" cy="958800"/>
          </a:xfrm>
          <a:prstGeom prst="rect">
            <a:avLst/>
          </a:prstGeom>
          <a:noFill/>
          <a:ln>
            <a:noFill/>
          </a:ln>
        </p:spPr>
        <p:txBody>
          <a:bodyPr anchorCtr="0" anchor="b"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15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127" name="Shape 127"/>
          <p:cNvSpPr txBox="1"/>
          <p:nvPr>
            <p:ph idx="1" type="body"/>
          </p:nvPr>
        </p:nvSpPr>
        <p:spPr>
          <a:xfrm>
            <a:off x="3571276" y="386194"/>
            <a:ext cx="3386100" cy="4144800"/>
          </a:xfrm>
          <a:prstGeom prst="rect">
            <a:avLst/>
          </a:prstGeom>
          <a:noFill/>
          <a:ln>
            <a:noFill/>
          </a:ln>
        </p:spPr>
        <p:txBody>
          <a:bodyPr anchorCtr="0" anchor="t" bIns="68575" lIns="68575" spcFirstLastPara="1" rIns="68575" wrap="square" tIns="68575"/>
          <a:lstStyle>
            <a:lvl1pPr indent="-298450" lvl="0" marL="457200" marR="0" rtl="0" algn="l">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28" name="Shape 128"/>
          <p:cNvSpPr txBox="1"/>
          <p:nvPr>
            <p:ph idx="2" type="body"/>
          </p:nvPr>
        </p:nvSpPr>
        <p:spPr>
          <a:xfrm>
            <a:off x="508133" y="2082802"/>
            <a:ext cx="2891700" cy="1938300"/>
          </a:xfrm>
          <a:prstGeom prst="rect">
            <a:avLst/>
          </a:prstGeom>
          <a:noFill/>
          <a:ln>
            <a:noFill/>
          </a:ln>
        </p:spPr>
        <p:txBody>
          <a:bodyPr anchorCtr="0" anchor="t" bIns="68575" lIns="68575" spcFirstLastPara="1" rIns="68575" wrap="square" tIns="68575"/>
          <a:lstStyle>
            <a:lvl1pPr indent="-228600" lvl="0" marL="457200" marR="0" rtl="0" algn="l">
              <a:spcBef>
                <a:spcPts val="800"/>
              </a:spcBef>
              <a:spcAft>
                <a:spcPts val="0"/>
              </a:spcAft>
              <a:buClr>
                <a:schemeClr val="accent1"/>
              </a:buClr>
              <a:buSzPts val="1100"/>
              <a:buFont typeface="Noto Sans Symbols"/>
              <a:buNone/>
              <a:defRPr b="0" i="0" sz="1100" u="none" cap="none" strike="noStrike">
                <a:solidFill>
                  <a:srgbClr val="3F3F3F"/>
                </a:solidFill>
                <a:latin typeface="Trebuchet MS"/>
                <a:ea typeface="Trebuchet MS"/>
                <a:cs typeface="Trebuchet MS"/>
                <a:sym typeface="Trebuchet MS"/>
              </a:defRPr>
            </a:lvl1pPr>
            <a:lvl2pPr indent="-228600" lvl="1" marL="914400" marR="0" rtl="0" algn="l">
              <a:spcBef>
                <a:spcPts val="800"/>
              </a:spcBef>
              <a:spcAft>
                <a:spcPts val="0"/>
              </a:spcAft>
              <a:buClr>
                <a:schemeClr val="accent1"/>
              </a:buClr>
              <a:buSzPts val="1000"/>
              <a:buFont typeface="Noto Sans Symbols"/>
              <a:buNone/>
              <a:defRPr b="0" i="0" sz="1100" u="none" cap="none" strike="noStrike">
                <a:solidFill>
                  <a:srgbClr val="3F3F3F"/>
                </a:solidFill>
                <a:latin typeface="Trebuchet MS"/>
                <a:ea typeface="Trebuchet MS"/>
                <a:cs typeface="Trebuchet MS"/>
                <a:sym typeface="Trebuchet MS"/>
              </a:defRPr>
            </a:lvl2pPr>
            <a:lvl3pPr indent="-228600" lvl="2" marL="1371600" marR="0" rtl="0" algn="l">
              <a:spcBef>
                <a:spcPts val="800"/>
              </a:spcBef>
              <a:spcAft>
                <a:spcPts val="0"/>
              </a:spcAft>
              <a:buClr>
                <a:schemeClr val="accent1"/>
              </a:buClr>
              <a:buSzPts val="800"/>
              <a:buFont typeface="Noto Sans Symbols"/>
              <a:buNone/>
              <a:defRPr b="0" i="0" sz="900" u="none" cap="none" strike="noStrike">
                <a:solidFill>
                  <a:srgbClr val="3F3F3F"/>
                </a:solidFill>
                <a:latin typeface="Trebuchet MS"/>
                <a:ea typeface="Trebuchet MS"/>
                <a:cs typeface="Trebuchet MS"/>
                <a:sym typeface="Trebuchet MS"/>
              </a:defRPr>
            </a:lvl3pPr>
            <a:lvl4pPr indent="-228600" lvl="3" marL="1828800" marR="0" rtl="0" algn="l">
              <a:spcBef>
                <a:spcPts val="800"/>
              </a:spcBef>
              <a:spcAft>
                <a:spcPts val="0"/>
              </a:spcAft>
              <a:buClr>
                <a:schemeClr val="accent1"/>
              </a:buClr>
              <a:buSzPts val="700"/>
              <a:buFont typeface="Noto Sans Symbols"/>
              <a:buNone/>
              <a:defRPr b="0" i="0" sz="800" u="none" cap="none" strike="noStrike">
                <a:solidFill>
                  <a:srgbClr val="3F3F3F"/>
                </a:solidFill>
                <a:latin typeface="Trebuchet MS"/>
                <a:ea typeface="Trebuchet MS"/>
                <a:cs typeface="Trebuchet MS"/>
                <a:sym typeface="Trebuchet MS"/>
              </a:defRPr>
            </a:lvl4pPr>
            <a:lvl5pPr indent="-228600" lvl="4" marL="2286000" marR="0" rtl="0" algn="l">
              <a:spcBef>
                <a:spcPts val="800"/>
              </a:spcBef>
              <a:spcAft>
                <a:spcPts val="0"/>
              </a:spcAft>
              <a:buClr>
                <a:schemeClr val="accent1"/>
              </a:buClr>
              <a:buSzPts val="700"/>
              <a:buFont typeface="Noto Sans Symbols"/>
              <a:buNone/>
              <a:defRPr b="0" i="0" sz="800" u="none" cap="none" strike="noStrike">
                <a:solidFill>
                  <a:srgbClr val="3F3F3F"/>
                </a:solidFill>
                <a:latin typeface="Trebuchet MS"/>
                <a:ea typeface="Trebuchet MS"/>
                <a:cs typeface="Trebuchet MS"/>
                <a:sym typeface="Trebuchet MS"/>
              </a:defRPr>
            </a:lvl5pPr>
            <a:lvl6pPr indent="-228600" lvl="5" marL="2743200" marR="0" rtl="0" algn="l">
              <a:spcBef>
                <a:spcPts val="800"/>
              </a:spcBef>
              <a:spcAft>
                <a:spcPts val="0"/>
              </a:spcAft>
              <a:buClr>
                <a:schemeClr val="accent1"/>
              </a:buClr>
              <a:buSzPts val="700"/>
              <a:buFont typeface="Noto Sans Symbols"/>
              <a:buNone/>
              <a:defRPr b="0" i="0" sz="800" u="none" cap="none" strike="noStrike">
                <a:solidFill>
                  <a:srgbClr val="3F3F3F"/>
                </a:solidFill>
                <a:latin typeface="Trebuchet MS"/>
                <a:ea typeface="Trebuchet MS"/>
                <a:cs typeface="Trebuchet MS"/>
                <a:sym typeface="Trebuchet MS"/>
              </a:defRPr>
            </a:lvl6pPr>
            <a:lvl7pPr indent="-228600" lvl="6" marL="3200400" marR="0" rtl="0" algn="l">
              <a:spcBef>
                <a:spcPts val="800"/>
              </a:spcBef>
              <a:spcAft>
                <a:spcPts val="0"/>
              </a:spcAft>
              <a:buClr>
                <a:schemeClr val="accent1"/>
              </a:buClr>
              <a:buSzPts val="700"/>
              <a:buFont typeface="Noto Sans Symbols"/>
              <a:buNone/>
              <a:defRPr b="0" i="0" sz="800" u="none" cap="none" strike="noStrike">
                <a:solidFill>
                  <a:srgbClr val="3F3F3F"/>
                </a:solidFill>
                <a:latin typeface="Trebuchet MS"/>
                <a:ea typeface="Trebuchet MS"/>
                <a:cs typeface="Trebuchet MS"/>
                <a:sym typeface="Trebuchet MS"/>
              </a:defRPr>
            </a:lvl7pPr>
            <a:lvl8pPr indent="-228600" lvl="7" marL="3657600" marR="0" rtl="0" algn="l">
              <a:spcBef>
                <a:spcPts val="800"/>
              </a:spcBef>
              <a:spcAft>
                <a:spcPts val="0"/>
              </a:spcAft>
              <a:buClr>
                <a:schemeClr val="accent1"/>
              </a:buClr>
              <a:buSzPts val="700"/>
              <a:buFont typeface="Noto Sans Symbols"/>
              <a:buNone/>
              <a:defRPr b="0" i="0" sz="800" u="none" cap="none" strike="noStrike">
                <a:solidFill>
                  <a:srgbClr val="3F3F3F"/>
                </a:solidFill>
                <a:latin typeface="Trebuchet MS"/>
                <a:ea typeface="Trebuchet MS"/>
                <a:cs typeface="Trebuchet MS"/>
                <a:sym typeface="Trebuchet MS"/>
              </a:defRPr>
            </a:lvl8pPr>
            <a:lvl9pPr indent="-228600" lvl="8" marL="4114800" marR="0" rtl="0" algn="l">
              <a:spcBef>
                <a:spcPts val="800"/>
              </a:spcBef>
              <a:spcAft>
                <a:spcPts val="0"/>
              </a:spcAft>
              <a:buClr>
                <a:schemeClr val="accent1"/>
              </a:buClr>
              <a:buSzPts val="700"/>
              <a:buFont typeface="Noto Sans Symbols"/>
              <a:buNone/>
              <a:defRPr b="0" i="0" sz="800" u="none" cap="none" strike="noStrike">
                <a:solidFill>
                  <a:srgbClr val="3F3F3F"/>
                </a:solidFill>
                <a:latin typeface="Trebuchet MS"/>
                <a:ea typeface="Trebuchet MS"/>
                <a:cs typeface="Trebuchet MS"/>
                <a:sym typeface="Trebuchet MS"/>
              </a:defRPr>
            </a:lvl9pPr>
          </a:lstStyle>
          <a:p/>
        </p:txBody>
      </p:sp>
      <p:sp>
        <p:nvSpPr>
          <p:cNvPr id="129" name="Shape 129"/>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30" name="Shape 130"/>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31" name="Shape 131"/>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Image avec légende">
    <p:spTree>
      <p:nvGrpSpPr>
        <p:cNvPr id="132" name="Shape 132"/>
        <p:cNvGrpSpPr/>
        <p:nvPr/>
      </p:nvGrpSpPr>
      <p:grpSpPr>
        <a:xfrm>
          <a:off x="0" y="0"/>
          <a:ext cx="0" cy="0"/>
          <a:chOff x="0" y="0"/>
          <a:chExt cx="0" cy="0"/>
        </a:xfrm>
      </p:grpSpPr>
      <p:sp>
        <p:nvSpPr>
          <p:cNvPr id="133" name="Shape 133"/>
          <p:cNvSpPr txBox="1"/>
          <p:nvPr>
            <p:ph type="title"/>
          </p:nvPr>
        </p:nvSpPr>
        <p:spPr>
          <a:xfrm>
            <a:off x="508133" y="3600450"/>
            <a:ext cx="6449100" cy="425100"/>
          </a:xfrm>
          <a:prstGeom prst="rect">
            <a:avLst/>
          </a:prstGeom>
          <a:noFill/>
          <a:ln>
            <a:noFill/>
          </a:ln>
        </p:spPr>
        <p:txBody>
          <a:bodyPr anchorCtr="0" anchor="b"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134" name="Shape 134"/>
          <p:cNvSpPr/>
          <p:nvPr>
            <p:ph idx="2" type="pic"/>
          </p:nvPr>
        </p:nvSpPr>
        <p:spPr>
          <a:xfrm>
            <a:off x="508133" y="457200"/>
            <a:ext cx="6449100" cy="2884200"/>
          </a:xfrm>
          <a:prstGeom prst="rect">
            <a:avLst/>
          </a:prstGeom>
          <a:noFill/>
          <a:ln>
            <a:noFill/>
          </a:ln>
        </p:spPr>
        <p:txBody>
          <a:bodyPr anchorCtr="0" anchor="ctr" bIns="68575" lIns="68575" spcFirstLastPara="1" rIns="68575" wrap="square" tIns="68575"/>
          <a:lstStyle>
            <a:lvl1pPr indent="0" lvl="0" marL="0" marR="0" rtl="0" algn="ctr">
              <a:spcBef>
                <a:spcPts val="800"/>
              </a:spcBef>
              <a:spcAft>
                <a:spcPts val="0"/>
              </a:spcAft>
              <a:buClr>
                <a:schemeClr val="accent1"/>
              </a:buClr>
              <a:buSzPts val="1100"/>
              <a:buFont typeface="Noto Sans Symbols"/>
              <a:buNone/>
              <a:defRPr b="0" i="0" sz="1200" u="none" cap="none" strike="noStrike">
                <a:solidFill>
                  <a:srgbClr val="3F3F3F"/>
                </a:solidFill>
                <a:latin typeface="Trebuchet MS"/>
                <a:ea typeface="Trebuchet MS"/>
                <a:cs typeface="Trebuchet MS"/>
                <a:sym typeface="Trebuchet MS"/>
              </a:defRPr>
            </a:lvl1pPr>
            <a:lvl2pPr indent="0" lvl="1" marL="342900" marR="0" rtl="0" algn="l">
              <a:spcBef>
                <a:spcPts val="800"/>
              </a:spcBef>
              <a:spcAft>
                <a:spcPts val="0"/>
              </a:spcAft>
              <a:buClr>
                <a:schemeClr val="accent1"/>
              </a:buClr>
              <a:buSzPts val="1100"/>
              <a:buFont typeface="Noto Sans Symbols"/>
              <a:buNone/>
              <a:defRPr b="0" i="0" sz="2100" u="none" cap="none" strike="noStrike">
                <a:solidFill>
                  <a:srgbClr val="3F3F3F"/>
                </a:solidFill>
                <a:latin typeface="Trebuchet MS"/>
                <a:ea typeface="Trebuchet MS"/>
                <a:cs typeface="Trebuchet MS"/>
                <a:sym typeface="Trebuchet MS"/>
              </a:defRPr>
            </a:lvl2pPr>
            <a:lvl3pPr indent="0" lvl="2" marL="685800" marR="0" rtl="0" algn="l">
              <a:spcBef>
                <a:spcPts val="800"/>
              </a:spcBef>
              <a:spcAft>
                <a:spcPts val="0"/>
              </a:spcAft>
              <a:buClr>
                <a:schemeClr val="accent1"/>
              </a:buClr>
              <a:buSzPts val="1100"/>
              <a:buFont typeface="Noto Sans Symbols"/>
              <a:buNone/>
              <a:defRPr b="0" i="0" sz="1800" u="none" cap="none" strike="noStrike">
                <a:solidFill>
                  <a:srgbClr val="3F3F3F"/>
                </a:solidFill>
                <a:latin typeface="Trebuchet MS"/>
                <a:ea typeface="Trebuchet MS"/>
                <a:cs typeface="Trebuchet MS"/>
                <a:sym typeface="Trebuchet MS"/>
              </a:defRPr>
            </a:lvl3pPr>
            <a:lvl4pPr indent="0" lvl="3" marL="1028700" marR="0" rtl="0" algn="l">
              <a:spcBef>
                <a:spcPts val="800"/>
              </a:spcBef>
              <a:spcAft>
                <a:spcPts val="0"/>
              </a:spcAft>
              <a:buClr>
                <a:schemeClr val="accent1"/>
              </a:buClr>
              <a:buSzPts val="1100"/>
              <a:buFont typeface="Noto Sans Symbols"/>
              <a:buNone/>
              <a:defRPr b="0" i="0" sz="1500" u="none" cap="none" strike="noStrike">
                <a:solidFill>
                  <a:srgbClr val="3F3F3F"/>
                </a:solidFill>
                <a:latin typeface="Trebuchet MS"/>
                <a:ea typeface="Trebuchet MS"/>
                <a:cs typeface="Trebuchet MS"/>
                <a:sym typeface="Trebuchet MS"/>
              </a:defRPr>
            </a:lvl4pPr>
            <a:lvl5pPr indent="0" lvl="4" marL="1371600" marR="0" rtl="0" algn="l">
              <a:spcBef>
                <a:spcPts val="800"/>
              </a:spcBef>
              <a:spcAft>
                <a:spcPts val="0"/>
              </a:spcAft>
              <a:buClr>
                <a:schemeClr val="accent1"/>
              </a:buClr>
              <a:buSzPts val="1100"/>
              <a:buFont typeface="Noto Sans Symbols"/>
              <a:buNone/>
              <a:defRPr b="0" i="0" sz="1500" u="none" cap="none" strike="noStrike">
                <a:solidFill>
                  <a:srgbClr val="3F3F3F"/>
                </a:solidFill>
                <a:latin typeface="Trebuchet MS"/>
                <a:ea typeface="Trebuchet MS"/>
                <a:cs typeface="Trebuchet MS"/>
                <a:sym typeface="Trebuchet MS"/>
              </a:defRPr>
            </a:lvl5pPr>
            <a:lvl6pPr indent="0" lvl="5" marL="1714500" marR="0" rtl="0" algn="l">
              <a:spcBef>
                <a:spcPts val="800"/>
              </a:spcBef>
              <a:spcAft>
                <a:spcPts val="0"/>
              </a:spcAft>
              <a:buClr>
                <a:schemeClr val="accent1"/>
              </a:buClr>
              <a:buSzPts val="1100"/>
              <a:buFont typeface="Noto Sans Symbols"/>
              <a:buNone/>
              <a:defRPr b="0" i="0" sz="1500" u="none" cap="none" strike="noStrike">
                <a:solidFill>
                  <a:srgbClr val="3F3F3F"/>
                </a:solidFill>
                <a:latin typeface="Trebuchet MS"/>
                <a:ea typeface="Trebuchet MS"/>
                <a:cs typeface="Trebuchet MS"/>
                <a:sym typeface="Trebuchet MS"/>
              </a:defRPr>
            </a:lvl6pPr>
            <a:lvl7pPr indent="0" lvl="6" marL="2057400" marR="0" rtl="0" algn="l">
              <a:spcBef>
                <a:spcPts val="800"/>
              </a:spcBef>
              <a:spcAft>
                <a:spcPts val="0"/>
              </a:spcAft>
              <a:buClr>
                <a:schemeClr val="accent1"/>
              </a:buClr>
              <a:buSzPts val="1100"/>
              <a:buFont typeface="Noto Sans Symbols"/>
              <a:buNone/>
              <a:defRPr b="0" i="0" sz="1500" u="none" cap="none" strike="noStrike">
                <a:solidFill>
                  <a:srgbClr val="3F3F3F"/>
                </a:solidFill>
                <a:latin typeface="Trebuchet MS"/>
                <a:ea typeface="Trebuchet MS"/>
                <a:cs typeface="Trebuchet MS"/>
                <a:sym typeface="Trebuchet MS"/>
              </a:defRPr>
            </a:lvl7pPr>
            <a:lvl8pPr indent="0" lvl="7" marL="2400300" marR="0" rtl="0" algn="l">
              <a:spcBef>
                <a:spcPts val="800"/>
              </a:spcBef>
              <a:spcAft>
                <a:spcPts val="0"/>
              </a:spcAft>
              <a:buClr>
                <a:schemeClr val="accent1"/>
              </a:buClr>
              <a:buSzPts val="1100"/>
              <a:buFont typeface="Noto Sans Symbols"/>
              <a:buNone/>
              <a:defRPr b="0" i="0" sz="1500" u="none" cap="none" strike="noStrike">
                <a:solidFill>
                  <a:srgbClr val="3F3F3F"/>
                </a:solidFill>
                <a:latin typeface="Trebuchet MS"/>
                <a:ea typeface="Trebuchet MS"/>
                <a:cs typeface="Trebuchet MS"/>
                <a:sym typeface="Trebuchet MS"/>
              </a:defRPr>
            </a:lvl8pPr>
            <a:lvl9pPr indent="0" lvl="8" marL="2743200" marR="0" rtl="0" algn="l">
              <a:spcBef>
                <a:spcPts val="800"/>
              </a:spcBef>
              <a:spcAft>
                <a:spcPts val="0"/>
              </a:spcAft>
              <a:buClr>
                <a:schemeClr val="accent1"/>
              </a:buClr>
              <a:buSzPts val="1100"/>
              <a:buFont typeface="Noto Sans Symbols"/>
              <a:buNone/>
              <a:defRPr b="0" i="0" sz="1500" u="none" cap="none" strike="noStrike">
                <a:solidFill>
                  <a:srgbClr val="3F3F3F"/>
                </a:solidFill>
                <a:latin typeface="Trebuchet MS"/>
                <a:ea typeface="Trebuchet MS"/>
                <a:cs typeface="Trebuchet MS"/>
                <a:sym typeface="Trebuchet MS"/>
              </a:defRPr>
            </a:lvl9pPr>
          </a:lstStyle>
          <a:p/>
        </p:txBody>
      </p:sp>
      <p:sp>
        <p:nvSpPr>
          <p:cNvPr id="135" name="Shape 135"/>
          <p:cNvSpPr txBox="1"/>
          <p:nvPr>
            <p:ph idx="1" type="body"/>
          </p:nvPr>
        </p:nvSpPr>
        <p:spPr>
          <a:xfrm>
            <a:off x="508133" y="4025503"/>
            <a:ext cx="6449100" cy="505500"/>
          </a:xfrm>
          <a:prstGeom prst="rect">
            <a:avLst/>
          </a:prstGeom>
          <a:noFill/>
          <a:ln>
            <a:noFill/>
          </a:ln>
        </p:spPr>
        <p:txBody>
          <a:bodyPr anchorCtr="0" anchor="t" bIns="68575" lIns="68575" spcFirstLastPara="1" rIns="68575" wrap="square" tIns="68575"/>
          <a:lstStyle>
            <a:lvl1pPr indent="-228600" lvl="0" marL="457200" marR="0" rtl="0" algn="l">
              <a:spcBef>
                <a:spcPts val="800"/>
              </a:spcBef>
              <a:spcAft>
                <a:spcPts val="0"/>
              </a:spcAft>
              <a:buClr>
                <a:schemeClr val="accent1"/>
              </a:buClr>
              <a:buSzPts val="1100"/>
              <a:buFont typeface="Noto Sans Symbols"/>
              <a:buNone/>
              <a:defRPr b="0" i="0" sz="900" u="none" cap="none" strike="noStrike">
                <a:solidFill>
                  <a:srgbClr val="3F3F3F"/>
                </a:solidFill>
                <a:latin typeface="Trebuchet MS"/>
                <a:ea typeface="Trebuchet MS"/>
                <a:cs typeface="Trebuchet MS"/>
                <a:sym typeface="Trebuchet MS"/>
              </a:defRPr>
            </a:lvl1pPr>
            <a:lvl2pPr indent="-228600" lvl="1" marL="914400" marR="0" rtl="0" algn="l">
              <a:spcBef>
                <a:spcPts val="800"/>
              </a:spcBef>
              <a:spcAft>
                <a:spcPts val="0"/>
              </a:spcAft>
              <a:buClr>
                <a:schemeClr val="accent1"/>
              </a:buClr>
              <a:buSzPts val="1000"/>
              <a:buFont typeface="Noto Sans Symbols"/>
              <a:buNone/>
              <a:defRPr b="0" i="0" sz="900" u="none" cap="none" strike="noStrike">
                <a:solidFill>
                  <a:srgbClr val="3F3F3F"/>
                </a:solidFill>
                <a:latin typeface="Trebuchet MS"/>
                <a:ea typeface="Trebuchet MS"/>
                <a:cs typeface="Trebuchet MS"/>
                <a:sym typeface="Trebuchet MS"/>
              </a:defRPr>
            </a:lvl2pPr>
            <a:lvl3pPr indent="-228600" lvl="2" marL="1371600" marR="0" rtl="0" algn="l">
              <a:spcBef>
                <a:spcPts val="800"/>
              </a:spcBef>
              <a:spcAft>
                <a:spcPts val="0"/>
              </a:spcAft>
              <a:buClr>
                <a:schemeClr val="accent1"/>
              </a:buClr>
              <a:buSzPts val="800"/>
              <a:buFont typeface="Noto Sans Symbols"/>
              <a:buNone/>
              <a:defRPr b="0" i="0" sz="800" u="none" cap="none" strike="noStrike">
                <a:solidFill>
                  <a:srgbClr val="3F3F3F"/>
                </a:solidFill>
                <a:latin typeface="Trebuchet MS"/>
                <a:ea typeface="Trebuchet MS"/>
                <a:cs typeface="Trebuchet MS"/>
                <a:sym typeface="Trebuchet MS"/>
              </a:defRPr>
            </a:lvl3pPr>
            <a:lvl4pPr indent="-228600" lvl="3" marL="1828800" marR="0" rtl="0" algn="l">
              <a:spcBef>
                <a:spcPts val="800"/>
              </a:spcBef>
              <a:spcAft>
                <a:spcPts val="0"/>
              </a:spcAft>
              <a:buClr>
                <a:schemeClr val="accent1"/>
              </a:buClr>
              <a:buSzPts val="700"/>
              <a:buFont typeface="Noto Sans Symbols"/>
              <a:buNone/>
              <a:defRPr b="0" i="0" sz="700" u="none" cap="none" strike="noStrike">
                <a:solidFill>
                  <a:srgbClr val="3F3F3F"/>
                </a:solidFill>
                <a:latin typeface="Trebuchet MS"/>
                <a:ea typeface="Trebuchet MS"/>
                <a:cs typeface="Trebuchet MS"/>
                <a:sym typeface="Trebuchet MS"/>
              </a:defRPr>
            </a:lvl4pPr>
            <a:lvl5pPr indent="-228600" lvl="4" marL="2286000" marR="0" rtl="0" algn="l">
              <a:spcBef>
                <a:spcPts val="800"/>
              </a:spcBef>
              <a:spcAft>
                <a:spcPts val="0"/>
              </a:spcAft>
              <a:buClr>
                <a:schemeClr val="accent1"/>
              </a:buClr>
              <a:buSzPts val="700"/>
              <a:buFont typeface="Noto Sans Symbols"/>
              <a:buNone/>
              <a:defRPr b="0" i="0" sz="700" u="none" cap="none" strike="noStrike">
                <a:solidFill>
                  <a:srgbClr val="3F3F3F"/>
                </a:solidFill>
                <a:latin typeface="Trebuchet MS"/>
                <a:ea typeface="Trebuchet MS"/>
                <a:cs typeface="Trebuchet MS"/>
                <a:sym typeface="Trebuchet MS"/>
              </a:defRPr>
            </a:lvl5pPr>
            <a:lvl6pPr indent="-228600" lvl="5" marL="2743200" marR="0" rtl="0" algn="l">
              <a:spcBef>
                <a:spcPts val="800"/>
              </a:spcBef>
              <a:spcAft>
                <a:spcPts val="0"/>
              </a:spcAft>
              <a:buClr>
                <a:schemeClr val="accent1"/>
              </a:buClr>
              <a:buSzPts val="700"/>
              <a:buFont typeface="Noto Sans Symbols"/>
              <a:buNone/>
              <a:defRPr b="0" i="0" sz="700" u="none" cap="none" strike="noStrike">
                <a:solidFill>
                  <a:srgbClr val="3F3F3F"/>
                </a:solidFill>
                <a:latin typeface="Trebuchet MS"/>
                <a:ea typeface="Trebuchet MS"/>
                <a:cs typeface="Trebuchet MS"/>
                <a:sym typeface="Trebuchet MS"/>
              </a:defRPr>
            </a:lvl6pPr>
            <a:lvl7pPr indent="-228600" lvl="6" marL="3200400" marR="0" rtl="0" algn="l">
              <a:spcBef>
                <a:spcPts val="800"/>
              </a:spcBef>
              <a:spcAft>
                <a:spcPts val="0"/>
              </a:spcAft>
              <a:buClr>
                <a:schemeClr val="accent1"/>
              </a:buClr>
              <a:buSzPts val="700"/>
              <a:buFont typeface="Noto Sans Symbols"/>
              <a:buNone/>
              <a:defRPr b="0" i="0" sz="700" u="none" cap="none" strike="noStrike">
                <a:solidFill>
                  <a:srgbClr val="3F3F3F"/>
                </a:solidFill>
                <a:latin typeface="Trebuchet MS"/>
                <a:ea typeface="Trebuchet MS"/>
                <a:cs typeface="Trebuchet MS"/>
                <a:sym typeface="Trebuchet MS"/>
              </a:defRPr>
            </a:lvl7pPr>
            <a:lvl8pPr indent="-228600" lvl="7" marL="3657600" marR="0" rtl="0" algn="l">
              <a:spcBef>
                <a:spcPts val="800"/>
              </a:spcBef>
              <a:spcAft>
                <a:spcPts val="0"/>
              </a:spcAft>
              <a:buClr>
                <a:schemeClr val="accent1"/>
              </a:buClr>
              <a:buSzPts val="700"/>
              <a:buFont typeface="Noto Sans Symbols"/>
              <a:buNone/>
              <a:defRPr b="0" i="0" sz="700" u="none" cap="none" strike="noStrike">
                <a:solidFill>
                  <a:srgbClr val="3F3F3F"/>
                </a:solidFill>
                <a:latin typeface="Trebuchet MS"/>
                <a:ea typeface="Trebuchet MS"/>
                <a:cs typeface="Trebuchet MS"/>
                <a:sym typeface="Trebuchet MS"/>
              </a:defRPr>
            </a:lvl8pPr>
            <a:lvl9pPr indent="-228600" lvl="8" marL="4114800" marR="0" rtl="0" algn="l">
              <a:spcBef>
                <a:spcPts val="800"/>
              </a:spcBef>
              <a:spcAft>
                <a:spcPts val="0"/>
              </a:spcAft>
              <a:buClr>
                <a:schemeClr val="accent1"/>
              </a:buClr>
              <a:buSzPts val="700"/>
              <a:buFont typeface="Noto Sans Symbols"/>
              <a:buNone/>
              <a:defRPr b="0" i="0" sz="700" u="none" cap="none" strike="noStrike">
                <a:solidFill>
                  <a:srgbClr val="3F3F3F"/>
                </a:solidFill>
                <a:latin typeface="Trebuchet MS"/>
                <a:ea typeface="Trebuchet MS"/>
                <a:cs typeface="Trebuchet MS"/>
                <a:sym typeface="Trebuchet MS"/>
              </a:defRPr>
            </a:lvl9pPr>
          </a:lstStyle>
          <a:p/>
        </p:txBody>
      </p:sp>
      <p:sp>
        <p:nvSpPr>
          <p:cNvPr id="136" name="Shape 136"/>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37" name="Shape 137"/>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38" name="Shape 138"/>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re et légende">
    <p:spTree>
      <p:nvGrpSpPr>
        <p:cNvPr id="139" name="Shape 139"/>
        <p:cNvGrpSpPr/>
        <p:nvPr/>
      </p:nvGrpSpPr>
      <p:grpSpPr>
        <a:xfrm>
          <a:off x="0" y="0"/>
          <a:ext cx="0" cy="0"/>
          <a:chOff x="0" y="0"/>
          <a:chExt cx="0" cy="0"/>
        </a:xfrm>
      </p:grpSpPr>
      <p:sp>
        <p:nvSpPr>
          <p:cNvPr id="140" name="Shape 140"/>
          <p:cNvSpPr txBox="1"/>
          <p:nvPr>
            <p:ph type="title"/>
          </p:nvPr>
        </p:nvSpPr>
        <p:spPr>
          <a:xfrm>
            <a:off x="508134" y="457200"/>
            <a:ext cx="6449100" cy="25527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33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141" name="Shape 141"/>
          <p:cNvSpPr txBox="1"/>
          <p:nvPr>
            <p:ph idx="1" type="body"/>
          </p:nvPr>
        </p:nvSpPr>
        <p:spPr>
          <a:xfrm>
            <a:off x="508134" y="3352800"/>
            <a:ext cx="6449100" cy="1178400"/>
          </a:xfrm>
          <a:prstGeom prst="rect">
            <a:avLst/>
          </a:prstGeom>
          <a:noFill/>
          <a:ln>
            <a:noFill/>
          </a:ln>
        </p:spPr>
        <p:txBody>
          <a:bodyPr anchorCtr="0" anchor="ctr" bIns="68575" lIns="68575" spcFirstLastPara="1" rIns="68575" wrap="square" tIns="68575"/>
          <a:lstStyle>
            <a:lvl1pPr indent="-228600" lvl="0" marL="457200" marR="0" rtl="0" algn="l">
              <a:spcBef>
                <a:spcPts val="800"/>
              </a:spcBef>
              <a:spcAft>
                <a:spcPts val="0"/>
              </a:spcAft>
              <a:buClr>
                <a:schemeClr val="accent1"/>
              </a:buClr>
              <a:buSzPts val="1100"/>
              <a:buFont typeface="Noto Sans Symbols"/>
              <a:buNone/>
              <a:defRPr b="0" i="0" sz="1400" u="none" cap="none" strike="noStrike">
                <a:solidFill>
                  <a:srgbClr val="3F3F3F"/>
                </a:solidFill>
                <a:latin typeface="Trebuchet MS"/>
                <a:ea typeface="Trebuchet MS"/>
                <a:cs typeface="Trebuchet MS"/>
                <a:sym typeface="Trebuchet MS"/>
              </a:defRPr>
            </a:lvl1pPr>
            <a:lvl2pPr indent="-228600" lvl="1" marL="914400" marR="0" rtl="0" algn="l">
              <a:spcBef>
                <a:spcPts val="800"/>
              </a:spcBef>
              <a:spcAft>
                <a:spcPts val="0"/>
              </a:spcAft>
              <a:buClr>
                <a:schemeClr val="accent1"/>
              </a:buClr>
              <a:buSzPts val="10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spcBef>
                <a:spcPts val="800"/>
              </a:spcBef>
              <a:spcAft>
                <a:spcPts val="0"/>
              </a:spcAft>
              <a:buClr>
                <a:schemeClr val="accent1"/>
              </a:buClr>
              <a:buSzPts val="8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42" name="Shape 142"/>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43" name="Shape 143"/>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44" name="Shape 144"/>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itation avec légende">
    <p:spTree>
      <p:nvGrpSpPr>
        <p:cNvPr id="145" name="Shape 145"/>
        <p:cNvGrpSpPr/>
        <p:nvPr/>
      </p:nvGrpSpPr>
      <p:grpSpPr>
        <a:xfrm>
          <a:off x="0" y="0"/>
          <a:ext cx="0" cy="0"/>
          <a:chOff x="0" y="0"/>
          <a:chExt cx="0" cy="0"/>
        </a:xfrm>
      </p:grpSpPr>
      <p:sp>
        <p:nvSpPr>
          <p:cNvPr id="146" name="Shape 146"/>
          <p:cNvSpPr txBox="1"/>
          <p:nvPr>
            <p:ph type="title"/>
          </p:nvPr>
        </p:nvSpPr>
        <p:spPr>
          <a:xfrm>
            <a:off x="698683" y="457200"/>
            <a:ext cx="6072000" cy="22668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33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147" name="Shape 147"/>
          <p:cNvSpPr txBox="1"/>
          <p:nvPr>
            <p:ph idx="1" type="body"/>
          </p:nvPr>
        </p:nvSpPr>
        <p:spPr>
          <a:xfrm>
            <a:off x="508134" y="3352800"/>
            <a:ext cx="6449100" cy="1178400"/>
          </a:xfrm>
          <a:prstGeom prst="rect">
            <a:avLst/>
          </a:prstGeom>
          <a:noFill/>
          <a:ln>
            <a:noFill/>
          </a:ln>
        </p:spPr>
        <p:txBody>
          <a:bodyPr anchorCtr="0" anchor="ctr" bIns="68575" lIns="68575" spcFirstLastPara="1" rIns="68575" wrap="square" tIns="68575"/>
          <a:lstStyle>
            <a:lvl1pPr indent="-228600" lvl="0" marL="457200" marR="0" rtl="0" algn="l">
              <a:spcBef>
                <a:spcPts val="800"/>
              </a:spcBef>
              <a:spcAft>
                <a:spcPts val="0"/>
              </a:spcAft>
              <a:buClr>
                <a:schemeClr val="accent1"/>
              </a:buClr>
              <a:buSzPts val="1100"/>
              <a:buFont typeface="Noto Sans Symbols"/>
              <a:buNone/>
              <a:defRPr b="0" i="0" sz="1400" u="none" cap="none" strike="noStrike">
                <a:solidFill>
                  <a:srgbClr val="3F3F3F"/>
                </a:solidFill>
                <a:latin typeface="Trebuchet MS"/>
                <a:ea typeface="Trebuchet MS"/>
                <a:cs typeface="Trebuchet MS"/>
                <a:sym typeface="Trebuchet MS"/>
              </a:defRPr>
            </a:lvl1pPr>
            <a:lvl2pPr indent="-228600" lvl="1" marL="914400" marR="0" rtl="0" algn="l">
              <a:spcBef>
                <a:spcPts val="800"/>
              </a:spcBef>
              <a:spcAft>
                <a:spcPts val="0"/>
              </a:spcAft>
              <a:buClr>
                <a:schemeClr val="accent1"/>
              </a:buClr>
              <a:buSzPts val="10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spcBef>
                <a:spcPts val="800"/>
              </a:spcBef>
              <a:spcAft>
                <a:spcPts val="0"/>
              </a:spcAft>
              <a:buClr>
                <a:schemeClr val="accent1"/>
              </a:buClr>
              <a:buSzPts val="8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48" name="Shape 148"/>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49" name="Shape 149"/>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50" name="Shape 150"/>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
        <p:nvSpPr>
          <p:cNvPr id="151" name="Shape 151"/>
          <p:cNvSpPr txBox="1"/>
          <p:nvPr>
            <p:ph idx="2" type="body"/>
          </p:nvPr>
        </p:nvSpPr>
        <p:spPr>
          <a:xfrm>
            <a:off x="1024871" y="2724150"/>
            <a:ext cx="5419800" cy="285900"/>
          </a:xfrm>
          <a:prstGeom prst="rect">
            <a:avLst/>
          </a:prstGeom>
          <a:noFill/>
          <a:ln>
            <a:noFill/>
          </a:ln>
        </p:spPr>
        <p:txBody>
          <a:bodyPr anchorCtr="0" anchor="ctr" bIns="68575" lIns="68575" spcFirstLastPara="1" rIns="68575" wrap="square" tIns="68575"/>
          <a:lstStyle>
            <a:lvl1pPr indent="-228600" lvl="0" marL="457200" marR="0" rtl="0" algn="l">
              <a:spcBef>
                <a:spcPts val="800"/>
              </a:spcBef>
              <a:spcAft>
                <a:spcPts val="0"/>
              </a:spcAft>
              <a:buClr>
                <a:schemeClr val="accent1"/>
              </a:buClr>
              <a:buSzPts val="1100"/>
              <a:buFont typeface="Noto Sans Symbols"/>
              <a:buNone/>
              <a:defRPr b="0" i="0" sz="1200" u="none" cap="none" strike="noStrike">
                <a:solidFill>
                  <a:srgbClr val="7F7F7F"/>
                </a:solidFill>
                <a:latin typeface="Trebuchet MS"/>
                <a:ea typeface="Trebuchet MS"/>
                <a:cs typeface="Trebuchet MS"/>
                <a:sym typeface="Trebuchet MS"/>
              </a:defRPr>
            </a:lvl1pPr>
            <a:lvl2pPr indent="-228600" lvl="1" marL="914400" marR="0" rtl="0" algn="l">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2pPr>
            <a:lvl3pPr indent="-228600" lvl="2" marL="1371600" marR="0" rtl="0" algn="l">
              <a:spcBef>
                <a:spcPts val="800"/>
              </a:spcBef>
              <a:spcAft>
                <a:spcPts val="0"/>
              </a:spcAft>
              <a:buClr>
                <a:schemeClr val="accent1"/>
              </a:buClr>
              <a:buSzPts val="800"/>
              <a:buFont typeface="Noto Sans Symbols"/>
              <a:buNone/>
              <a:defRPr b="0" i="0" sz="1100" u="none" cap="none" strike="noStrike">
                <a:solidFill>
                  <a:srgbClr val="3F3F3F"/>
                </a:solidFill>
                <a:latin typeface="Trebuchet MS"/>
                <a:ea typeface="Trebuchet MS"/>
                <a:cs typeface="Trebuchet MS"/>
                <a:sym typeface="Trebuchet MS"/>
              </a:defRPr>
            </a:lvl3pPr>
            <a:lvl4pPr indent="-228600" lvl="3" marL="1828800" marR="0" rtl="0" algn="l">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4pPr>
            <a:lvl5pPr indent="-228600" lvl="4" marL="2286000" marR="0" rtl="0" algn="l">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5pPr>
            <a:lvl6pPr indent="-273050" lvl="5" marL="27432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52" name="Shape 152"/>
          <p:cNvSpPr txBox="1"/>
          <p:nvPr/>
        </p:nvSpPr>
        <p:spPr>
          <a:xfrm>
            <a:off x="406508" y="592783"/>
            <a:ext cx="457500" cy="438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BFE471"/>
              </a:buClr>
              <a:buFont typeface="Arial"/>
              <a:buNone/>
            </a:pPr>
            <a:r>
              <a:rPr b="0" i="0" lang="fr" sz="6000" u="none" cap="none" strike="noStrike">
                <a:solidFill>
                  <a:srgbClr val="BFE471"/>
                </a:solidFill>
                <a:latin typeface="Arial"/>
                <a:ea typeface="Arial"/>
                <a:cs typeface="Arial"/>
                <a:sym typeface="Arial"/>
              </a:rPr>
              <a:t>« </a:t>
            </a:r>
            <a:endParaRPr sz="1100"/>
          </a:p>
        </p:txBody>
      </p:sp>
      <p:sp>
        <p:nvSpPr>
          <p:cNvPr id="153" name="Shape 153"/>
          <p:cNvSpPr txBox="1"/>
          <p:nvPr/>
        </p:nvSpPr>
        <p:spPr>
          <a:xfrm>
            <a:off x="6671496" y="2164917"/>
            <a:ext cx="457500" cy="438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BFE471"/>
              </a:buClr>
              <a:buFont typeface="Trebuchet MS"/>
              <a:buNone/>
            </a:pPr>
            <a:r>
              <a:rPr b="0" i="0" lang="fr" sz="6000" u="none" cap="none" strike="noStrike">
                <a:solidFill>
                  <a:srgbClr val="BFE471"/>
                </a:solidFill>
                <a:latin typeface="Trebuchet MS"/>
                <a:ea typeface="Trebuchet MS"/>
                <a:cs typeface="Trebuchet MS"/>
                <a:sym typeface="Trebuchet MS"/>
              </a:rPr>
              <a:t> »</a:t>
            </a:r>
            <a:endParaRPr sz="11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rte nom">
    <p:spTree>
      <p:nvGrpSpPr>
        <p:cNvPr id="154" name="Shape 154"/>
        <p:cNvGrpSpPr/>
        <p:nvPr/>
      </p:nvGrpSpPr>
      <p:grpSpPr>
        <a:xfrm>
          <a:off x="0" y="0"/>
          <a:ext cx="0" cy="0"/>
          <a:chOff x="0" y="0"/>
          <a:chExt cx="0" cy="0"/>
        </a:xfrm>
      </p:grpSpPr>
      <p:sp>
        <p:nvSpPr>
          <p:cNvPr id="155" name="Shape 155"/>
          <p:cNvSpPr txBox="1"/>
          <p:nvPr>
            <p:ph type="title"/>
          </p:nvPr>
        </p:nvSpPr>
        <p:spPr>
          <a:xfrm>
            <a:off x="508134" y="1448991"/>
            <a:ext cx="6449100" cy="1946700"/>
          </a:xfrm>
          <a:prstGeom prst="rect">
            <a:avLst/>
          </a:prstGeom>
          <a:noFill/>
          <a:ln>
            <a:noFill/>
          </a:ln>
        </p:spPr>
        <p:txBody>
          <a:bodyPr anchorCtr="0" anchor="b"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33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156" name="Shape 156"/>
          <p:cNvSpPr txBox="1"/>
          <p:nvPr>
            <p:ph idx="1" type="body"/>
          </p:nvPr>
        </p:nvSpPr>
        <p:spPr>
          <a:xfrm>
            <a:off x="508134" y="3395586"/>
            <a:ext cx="6449100" cy="1135500"/>
          </a:xfrm>
          <a:prstGeom prst="rect">
            <a:avLst/>
          </a:prstGeom>
          <a:noFill/>
          <a:ln>
            <a:noFill/>
          </a:ln>
        </p:spPr>
        <p:txBody>
          <a:bodyPr anchorCtr="0" anchor="t" bIns="68575" lIns="68575" spcFirstLastPara="1" rIns="68575" wrap="square" tIns="68575"/>
          <a:lstStyle>
            <a:lvl1pPr indent="-228600" lvl="0" marL="457200" marR="0" rtl="0" algn="l">
              <a:spcBef>
                <a:spcPts val="800"/>
              </a:spcBef>
              <a:spcAft>
                <a:spcPts val="0"/>
              </a:spcAft>
              <a:buClr>
                <a:schemeClr val="accent1"/>
              </a:buClr>
              <a:buSzPts val="1100"/>
              <a:buFont typeface="Noto Sans Symbols"/>
              <a:buNone/>
              <a:defRPr b="0" i="0" sz="1400" u="none" cap="none" strike="noStrike">
                <a:solidFill>
                  <a:srgbClr val="3F3F3F"/>
                </a:solidFill>
                <a:latin typeface="Trebuchet MS"/>
                <a:ea typeface="Trebuchet MS"/>
                <a:cs typeface="Trebuchet MS"/>
                <a:sym typeface="Trebuchet MS"/>
              </a:defRPr>
            </a:lvl1pPr>
            <a:lvl2pPr indent="-228600" lvl="1" marL="914400" marR="0" rtl="0" algn="l">
              <a:spcBef>
                <a:spcPts val="800"/>
              </a:spcBef>
              <a:spcAft>
                <a:spcPts val="0"/>
              </a:spcAft>
              <a:buClr>
                <a:schemeClr val="accent1"/>
              </a:buClr>
              <a:buSzPts val="10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spcBef>
                <a:spcPts val="800"/>
              </a:spcBef>
              <a:spcAft>
                <a:spcPts val="0"/>
              </a:spcAft>
              <a:buClr>
                <a:schemeClr val="accent1"/>
              </a:buClr>
              <a:buSzPts val="8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57" name="Shape 157"/>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58" name="Shape 158"/>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59" name="Shape 159"/>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rte nom citation">
    <p:spTree>
      <p:nvGrpSpPr>
        <p:cNvPr id="160" name="Shape 160"/>
        <p:cNvGrpSpPr/>
        <p:nvPr/>
      </p:nvGrpSpPr>
      <p:grpSpPr>
        <a:xfrm>
          <a:off x="0" y="0"/>
          <a:ext cx="0" cy="0"/>
          <a:chOff x="0" y="0"/>
          <a:chExt cx="0" cy="0"/>
        </a:xfrm>
      </p:grpSpPr>
      <p:sp>
        <p:nvSpPr>
          <p:cNvPr id="161" name="Shape 161"/>
          <p:cNvSpPr txBox="1"/>
          <p:nvPr>
            <p:ph type="title"/>
          </p:nvPr>
        </p:nvSpPr>
        <p:spPr>
          <a:xfrm>
            <a:off x="698683" y="457200"/>
            <a:ext cx="6072000" cy="22668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33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162" name="Shape 162"/>
          <p:cNvSpPr txBox="1"/>
          <p:nvPr>
            <p:ph idx="1" type="body"/>
          </p:nvPr>
        </p:nvSpPr>
        <p:spPr>
          <a:xfrm>
            <a:off x="508134" y="3395586"/>
            <a:ext cx="6449100" cy="1135500"/>
          </a:xfrm>
          <a:prstGeom prst="rect">
            <a:avLst/>
          </a:prstGeom>
          <a:noFill/>
          <a:ln>
            <a:noFill/>
          </a:ln>
        </p:spPr>
        <p:txBody>
          <a:bodyPr anchorCtr="0" anchor="t" bIns="68575" lIns="68575" spcFirstLastPara="1" rIns="68575" wrap="square" tIns="68575"/>
          <a:lstStyle>
            <a:lvl1pPr indent="-228600" lvl="0" marL="457200" marR="0" rtl="0" algn="l">
              <a:spcBef>
                <a:spcPts val="800"/>
              </a:spcBef>
              <a:spcAft>
                <a:spcPts val="0"/>
              </a:spcAft>
              <a:buClr>
                <a:schemeClr val="accent1"/>
              </a:buClr>
              <a:buSzPts val="1100"/>
              <a:buFont typeface="Noto Sans Symbols"/>
              <a:buNone/>
              <a:defRPr b="0" i="0" sz="1400" u="none" cap="none" strike="noStrike">
                <a:solidFill>
                  <a:srgbClr val="7F7F7F"/>
                </a:solidFill>
                <a:latin typeface="Trebuchet MS"/>
                <a:ea typeface="Trebuchet MS"/>
                <a:cs typeface="Trebuchet MS"/>
                <a:sym typeface="Trebuchet MS"/>
              </a:defRPr>
            </a:lvl1pPr>
            <a:lvl2pPr indent="-228600" lvl="1" marL="914400" marR="0" rtl="0" algn="l">
              <a:spcBef>
                <a:spcPts val="800"/>
              </a:spcBef>
              <a:spcAft>
                <a:spcPts val="0"/>
              </a:spcAft>
              <a:buClr>
                <a:schemeClr val="accent1"/>
              </a:buClr>
              <a:buSzPts val="10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spcBef>
                <a:spcPts val="800"/>
              </a:spcBef>
              <a:spcAft>
                <a:spcPts val="0"/>
              </a:spcAft>
              <a:buClr>
                <a:schemeClr val="accent1"/>
              </a:buClr>
              <a:buSzPts val="8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63" name="Shape 163"/>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64" name="Shape 164"/>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65" name="Shape 165"/>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
        <p:nvSpPr>
          <p:cNvPr id="166" name="Shape 166"/>
          <p:cNvSpPr txBox="1"/>
          <p:nvPr>
            <p:ph idx="2" type="body"/>
          </p:nvPr>
        </p:nvSpPr>
        <p:spPr>
          <a:xfrm>
            <a:off x="508132" y="3009900"/>
            <a:ext cx="6449100" cy="385500"/>
          </a:xfrm>
          <a:prstGeom prst="rect">
            <a:avLst/>
          </a:prstGeom>
          <a:noFill/>
          <a:ln>
            <a:noFill/>
          </a:ln>
        </p:spPr>
        <p:txBody>
          <a:bodyPr anchorCtr="0" anchor="b" bIns="68575" lIns="68575" spcFirstLastPara="1" rIns="68575" wrap="square" tIns="68575"/>
          <a:lstStyle>
            <a:lvl1pPr indent="-228600" lvl="0" marL="457200" marR="0" rtl="0" algn="l">
              <a:spcBef>
                <a:spcPts val="800"/>
              </a:spcBef>
              <a:spcAft>
                <a:spcPts val="0"/>
              </a:spcAft>
              <a:buClr>
                <a:schemeClr val="accent1"/>
              </a:buClr>
              <a:buSzPts val="110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2pPr>
            <a:lvl3pPr indent="-228600" lvl="2" marL="1371600" marR="0" rtl="0" algn="l">
              <a:spcBef>
                <a:spcPts val="800"/>
              </a:spcBef>
              <a:spcAft>
                <a:spcPts val="0"/>
              </a:spcAft>
              <a:buClr>
                <a:schemeClr val="accent1"/>
              </a:buClr>
              <a:buSzPts val="800"/>
              <a:buFont typeface="Noto Sans Symbols"/>
              <a:buNone/>
              <a:defRPr b="0" i="0" sz="1100" u="none" cap="none" strike="noStrike">
                <a:solidFill>
                  <a:srgbClr val="3F3F3F"/>
                </a:solidFill>
                <a:latin typeface="Trebuchet MS"/>
                <a:ea typeface="Trebuchet MS"/>
                <a:cs typeface="Trebuchet MS"/>
                <a:sym typeface="Trebuchet MS"/>
              </a:defRPr>
            </a:lvl3pPr>
            <a:lvl4pPr indent="-228600" lvl="3" marL="1828800" marR="0" rtl="0" algn="l">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4pPr>
            <a:lvl5pPr indent="-228600" lvl="4" marL="2286000" marR="0" rtl="0" algn="l">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5pPr>
            <a:lvl6pPr indent="-273050" lvl="5" marL="27432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67" name="Shape 167"/>
          <p:cNvSpPr txBox="1"/>
          <p:nvPr/>
        </p:nvSpPr>
        <p:spPr>
          <a:xfrm>
            <a:off x="406508" y="592783"/>
            <a:ext cx="457500" cy="438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BFE471"/>
              </a:buClr>
              <a:buFont typeface="Arial"/>
              <a:buNone/>
            </a:pPr>
            <a:r>
              <a:rPr b="0" i="0" lang="fr" sz="6000" u="none" cap="none" strike="noStrike">
                <a:solidFill>
                  <a:srgbClr val="BFE471"/>
                </a:solidFill>
                <a:latin typeface="Arial"/>
                <a:ea typeface="Arial"/>
                <a:cs typeface="Arial"/>
                <a:sym typeface="Arial"/>
              </a:rPr>
              <a:t>« </a:t>
            </a:r>
            <a:endParaRPr sz="1100"/>
          </a:p>
        </p:txBody>
      </p:sp>
      <p:sp>
        <p:nvSpPr>
          <p:cNvPr id="168" name="Shape 168"/>
          <p:cNvSpPr txBox="1"/>
          <p:nvPr/>
        </p:nvSpPr>
        <p:spPr>
          <a:xfrm>
            <a:off x="6671496" y="2164917"/>
            <a:ext cx="457500" cy="438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BFE471"/>
              </a:buClr>
              <a:buFont typeface="Trebuchet MS"/>
              <a:buNone/>
            </a:pPr>
            <a:r>
              <a:rPr b="0" i="0" lang="fr" sz="6000" u="none" cap="none" strike="noStrike">
                <a:solidFill>
                  <a:srgbClr val="BFE471"/>
                </a:solidFill>
                <a:latin typeface="Trebuchet MS"/>
                <a:ea typeface="Trebuchet MS"/>
                <a:cs typeface="Trebuchet MS"/>
                <a:sym typeface="Trebuchet MS"/>
              </a:rPr>
              <a:t> »</a:t>
            </a:r>
            <a:endParaRPr sz="11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Vrai ou faux">
    <p:spTree>
      <p:nvGrpSpPr>
        <p:cNvPr id="169" name="Shape 169"/>
        <p:cNvGrpSpPr/>
        <p:nvPr/>
      </p:nvGrpSpPr>
      <p:grpSpPr>
        <a:xfrm>
          <a:off x="0" y="0"/>
          <a:ext cx="0" cy="0"/>
          <a:chOff x="0" y="0"/>
          <a:chExt cx="0" cy="0"/>
        </a:xfrm>
      </p:grpSpPr>
      <p:sp>
        <p:nvSpPr>
          <p:cNvPr id="170" name="Shape 170"/>
          <p:cNvSpPr txBox="1"/>
          <p:nvPr>
            <p:ph type="title"/>
          </p:nvPr>
        </p:nvSpPr>
        <p:spPr>
          <a:xfrm>
            <a:off x="514483" y="457200"/>
            <a:ext cx="6442800" cy="22668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33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171" name="Shape 171"/>
          <p:cNvSpPr txBox="1"/>
          <p:nvPr>
            <p:ph idx="1" type="body"/>
          </p:nvPr>
        </p:nvSpPr>
        <p:spPr>
          <a:xfrm>
            <a:off x="508134" y="3395586"/>
            <a:ext cx="6449100" cy="1135500"/>
          </a:xfrm>
          <a:prstGeom prst="rect">
            <a:avLst/>
          </a:prstGeom>
          <a:noFill/>
          <a:ln>
            <a:noFill/>
          </a:ln>
        </p:spPr>
        <p:txBody>
          <a:bodyPr anchorCtr="0" anchor="t" bIns="68575" lIns="68575" spcFirstLastPara="1" rIns="68575" wrap="square" tIns="68575"/>
          <a:lstStyle>
            <a:lvl1pPr indent="-228600" lvl="0" marL="457200" marR="0" rtl="0" algn="l">
              <a:spcBef>
                <a:spcPts val="800"/>
              </a:spcBef>
              <a:spcAft>
                <a:spcPts val="0"/>
              </a:spcAft>
              <a:buClr>
                <a:schemeClr val="accent1"/>
              </a:buClr>
              <a:buSzPts val="1100"/>
              <a:buFont typeface="Noto Sans Symbols"/>
              <a:buNone/>
              <a:defRPr b="0" i="0" sz="1400" u="none" cap="none" strike="noStrike">
                <a:solidFill>
                  <a:srgbClr val="7F7F7F"/>
                </a:solidFill>
                <a:latin typeface="Trebuchet MS"/>
                <a:ea typeface="Trebuchet MS"/>
                <a:cs typeface="Trebuchet MS"/>
                <a:sym typeface="Trebuchet MS"/>
              </a:defRPr>
            </a:lvl1pPr>
            <a:lvl2pPr indent="-228600" lvl="1" marL="914400" marR="0" rtl="0" algn="l">
              <a:spcBef>
                <a:spcPts val="800"/>
              </a:spcBef>
              <a:spcAft>
                <a:spcPts val="0"/>
              </a:spcAft>
              <a:buClr>
                <a:schemeClr val="accent1"/>
              </a:buClr>
              <a:buSzPts val="10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spcBef>
                <a:spcPts val="800"/>
              </a:spcBef>
              <a:spcAft>
                <a:spcPts val="0"/>
              </a:spcAft>
              <a:buClr>
                <a:schemeClr val="accent1"/>
              </a:buClr>
              <a:buSzPts val="8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spcBef>
                <a:spcPts val="800"/>
              </a:spcBef>
              <a:spcAft>
                <a:spcPts val="0"/>
              </a:spcAft>
              <a:buClr>
                <a:schemeClr val="accent1"/>
              </a:buClr>
              <a:buSzPts val="7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72" name="Shape 172"/>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73" name="Shape 173"/>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74" name="Shape 174"/>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
        <p:nvSpPr>
          <p:cNvPr id="175" name="Shape 175"/>
          <p:cNvSpPr txBox="1"/>
          <p:nvPr>
            <p:ph idx="2" type="body"/>
          </p:nvPr>
        </p:nvSpPr>
        <p:spPr>
          <a:xfrm>
            <a:off x="508132" y="3009900"/>
            <a:ext cx="6449100" cy="385500"/>
          </a:xfrm>
          <a:prstGeom prst="rect">
            <a:avLst/>
          </a:prstGeom>
          <a:noFill/>
          <a:ln>
            <a:noFill/>
          </a:ln>
        </p:spPr>
        <p:txBody>
          <a:bodyPr anchorCtr="0" anchor="b" bIns="68575" lIns="68575" spcFirstLastPara="1" rIns="68575" wrap="square" tIns="68575"/>
          <a:lstStyle>
            <a:lvl1pPr indent="-228600" lvl="0" marL="457200" marR="0" rtl="0" algn="l">
              <a:spcBef>
                <a:spcPts val="800"/>
              </a:spcBef>
              <a:spcAft>
                <a:spcPts val="0"/>
              </a:spcAft>
              <a:buClr>
                <a:schemeClr val="accent1"/>
              </a:buClr>
              <a:buSzPts val="1100"/>
              <a:buFont typeface="Noto Sans Symbols"/>
              <a:buNone/>
              <a:defRPr b="0" i="0" sz="1800" u="none" cap="none" strike="noStrike">
                <a:solidFill>
                  <a:schemeClr val="accent1"/>
                </a:solidFill>
                <a:latin typeface="Trebuchet MS"/>
                <a:ea typeface="Trebuchet MS"/>
                <a:cs typeface="Trebuchet MS"/>
                <a:sym typeface="Trebuchet MS"/>
              </a:defRPr>
            </a:lvl1pPr>
            <a:lvl2pPr indent="-228600" lvl="1" marL="914400" marR="0" rtl="0" algn="l">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2pPr>
            <a:lvl3pPr indent="-228600" lvl="2" marL="1371600" marR="0" rtl="0" algn="l">
              <a:spcBef>
                <a:spcPts val="800"/>
              </a:spcBef>
              <a:spcAft>
                <a:spcPts val="0"/>
              </a:spcAft>
              <a:buClr>
                <a:schemeClr val="accent1"/>
              </a:buClr>
              <a:buSzPts val="800"/>
              <a:buFont typeface="Noto Sans Symbols"/>
              <a:buNone/>
              <a:defRPr b="0" i="0" sz="1100" u="none" cap="none" strike="noStrike">
                <a:solidFill>
                  <a:srgbClr val="3F3F3F"/>
                </a:solidFill>
                <a:latin typeface="Trebuchet MS"/>
                <a:ea typeface="Trebuchet MS"/>
                <a:cs typeface="Trebuchet MS"/>
                <a:sym typeface="Trebuchet MS"/>
              </a:defRPr>
            </a:lvl3pPr>
            <a:lvl4pPr indent="-228600" lvl="3" marL="1828800" marR="0" rtl="0" algn="l">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4pPr>
            <a:lvl5pPr indent="-228600" lvl="4" marL="2286000" marR="0" rtl="0" algn="l">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5pPr>
            <a:lvl6pPr indent="-273050" lvl="5" marL="27432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re et texte vertical">
    <p:spTree>
      <p:nvGrpSpPr>
        <p:cNvPr id="176" name="Shape 176"/>
        <p:cNvGrpSpPr/>
        <p:nvPr/>
      </p:nvGrpSpPr>
      <p:grpSpPr>
        <a:xfrm>
          <a:off x="0" y="0"/>
          <a:ext cx="0" cy="0"/>
          <a:chOff x="0" y="0"/>
          <a:chExt cx="0" cy="0"/>
        </a:xfrm>
      </p:grpSpPr>
      <p:sp>
        <p:nvSpPr>
          <p:cNvPr id="177" name="Shape 177"/>
          <p:cNvSpPr txBox="1"/>
          <p:nvPr>
            <p:ph type="title"/>
          </p:nvPr>
        </p:nvSpPr>
        <p:spPr>
          <a:xfrm>
            <a:off x="508133" y="457200"/>
            <a:ext cx="6449100" cy="990600"/>
          </a:xfrm>
          <a:prstGeom prst="rect">
            <a:avLst/>
          </a:prstGeom>
          <a:noFill/>
          <a:ln>
            <a:noFill/>
          </a:ln>
        </p:spPr>
        <p:txBody>
          <a:bodyPr anchorCtr="0" anchor="t"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178" name="Shape 178"/>
          <p:cNvSpPr txBox="1"/>
          <p:nvPr>
            <p:ph idx="1" type="body"/>
          </p:nvPr>
        </p:nvSpPr>
        <p:spPr>
          <a:xfrm rot="5400000">
            <a:off x="2277463" y="-148807"/>
            <a:ext cx="2910600" cy="6449100"/>
          </a:xfrm>
          <a:prstGeom prst="rect">
            <a:avLst/>
          </a:prstGeom>
          <a:noFill/>
          <a:ln>
            <a:noFill/>
          </a:ln>
        </p:spPr>
        <p:txBody>
          <a:bodyPr anchorCtr="0" anchor="t" bIns="68575" lIns="68575" spcFirstLastPara="1" rIns="68575" wrap="square" tIns="68575"/>
          <a:lstStyle>
            <a:lvl1pPr indent="-298450" lvl="0" marL="457200" marR="0" rtl="0" algn="l">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79" name="Shape 179"/>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80" name="Shape 180"/>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81" name="Shape 181"/>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Titre vertical et texte">
    <p:spTree>
      <p:nvGrpSpPr>
        <p:cNvPr id="182" name="Shape 182"/>
        <p:cNvGrpSpPr/>
        <p:nvPr/>
      </p:nvGrpSpPr>
      <p:grpSpPr>
        <a:xfrm>
          <a:off x="0" y="0"/>
          <a:ext cx="0" cy="0"/>
          <a:chOff x="0" y="0"/>
          <a:chExt cx="0" cy="0"/>
        </a:xfrm>
      </p:grpSpPr>
      <p:sp>
        <p:nvSpPr>
          <p:cNvPr id="183" name="Shape 183"/>
          <p:cNvSpPr txBox="1"/>
          <p:nvPr>
            <p:ph type="title"/>
          </p:nvPr>
        </p:nvSpPr>
        <p:spPr>
          <a:xfrm rot="5400000">
            <a:off x="4497474" y="1937250"/>
            <a:ext cx="3938700" cy="9786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184" name="Shape 184"/>
          <p:cNvSpPr txBox="1"/>
          <p:nvPr>
            <p:ph idx="1" type="body"/>
          </p:nvPr>
        </p:nvSpPr>
        <p:spPr>
          <a:xfrm rot="5400000">
            <a:off x="1187025" y="-221700"/>
            <a:ext cx="3938700" cy="5296500"/>
          </a:xfrm>
          <a:prstGeom prst="rect">
            <a:avLst/>
          </a:prstGeom>
          <a:noFill/>
          <a:ln>
            <a:noFill/>
          </a:ln>
        </p:spPr>
        <p:txBody>
          <a:bodyPr anchorCtr="0" anchor="t" bIns="68575" lIns="68575" spcFirstLastPara="1" rIns="68575" wrap="square" tIns="68575"/>
          <a:lstStyle>
            <a:lvl1pPr indent="-298450" lvl="0" marL="457200" marR="0" rtl="0" algn="l">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85" name="Shape 185"/>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86" name="Shape 186"/>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187" name="Shape 187"/>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88" name="Shape 188"/>
        <p:cNvGrpSpPr/>
        <p:nvPr/>
      </p:nvGrpSpPr>
      <p:grpSpPr>
        <a:xfrm>
          <a:off x="0" y="0"/>
          <a:ext cx="0" cy="0"/>
          <a:chOff x="0" y="0"/>
          <a:chExt cx="0" cy="0"/>
        </a:xfrm>
      </p:grpSpPr>
      <p:sp>
        <p:nvSpPr>
          <p:cNvPr id="189" name="Shape 189"/>
          <p:cNvSpPr txBox="1"/>
          <p:nvPr>
            <p:ph type="title"/>
          </p:nvPr>
        </p:nvSpPr>
        <p:spPr>
          <a:xfrm>
            <a:off x="311700" y="445025"/>
            <a:ext cx="8520600" cy="572700"/>
          </a:xfrm>
          <a:prstGeom prst="rect">
            <a:avLst/>
          </a:prstGeom>
        </p:spPr>
        <p:txBody>
          <a:bodyPr anchorCtr="0" anchor="t" bIns="68575" lIns="68575" spcFirstLastPara="1" rIns="68575" wrap="square" tIns="68575"/>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0" name="Shape 190"/>
          <p:cNvSpPr txBox="1"/>
          <p:nvPr>
            <p:ph idx="1" type="body"/>
          </p:nvPr>
        </p:nvSpPr>
        <p:spPr>
          <a:xfrm>
            <a:off x="311700" y="1152475"/>
            <a:ext cx="8520600" cy="3416400"/>
          </a:xfrm>
          <a:prstGeom prst="rect">
            <a:avLst/>
          </a:prstGeom>
        </p:spPr>
        <p:txBody>
          <a:bodyPr anchorCtr="0" anchor="t" bIns="68575" lIns="68575" spcFirstLastPara="1" rIns="68575" wrap="square" tIns="68575"/>
          <a:lstStyle>
            <a:lvl1pPr indent="-298450" lvl="0" marL="457200" rtl="0">
              <a:spcBef>
                <a:spcPts val="800"/>
              </a:spcBef>
              <a:spcAft>
                <a:spcPts val="0"/>
              </a:spcAft>
              <a:buSzPts val="1100"/>
              <a:buChar char="▶"/>
              <a:defRPr/>
            </a:lvl1pPr>
            <a:lvl2pPr indent="-292100" lvl="1" marL="914400" rtl="0">
              <a:spcBef>
                <a:spcPts val="800"/>
              </a:spcBef>
              <a:spcAft>
                <a:spcPts val="0"/>
              </a:spcAft>
              <a:buSzPts val="1000"/>
              <a:buChar char="▶"/>
              <a:defRPr/>
            </a:lvl2pPr>
            <a:lvl3pPr indent="-279400" lvl="2" marL="1371600" rtl="0">
              <a:spcBef>
                <a:spcPts val="800"/>
              </a:spcBef>
              <a:spcAft>
                <a:spcPts val="0"/>
              </a:spcAft>
              <a:buSzPts val="800"/>
              <a:buChar char="▶"/>
              <a:defRPr/>
            </a:lvl3pPr>
            <a:lvl4pPr indent="-273050" lvl="3" marL="1828800" rtl="0">
              <a:spcBef>
                <a:spcPts val="800"/>
              </a:spcBef>
              <a:spcAft>
                <a:spcPts val="0"/>
              </a:spcAft>
              <a:buSzPts val="700"/>
              <a:buChar char="▶"/>
              <a:defRPr/>
            </a:lvl4pPr>
            <a:lvl5pPr indent="-273050" lvl="4" marL="2286000" rtl="0">
              <a:spcBef>
                <a:spcPts val="800"/>
              </a:spcBef>
              <a:spcAft>
                <a:spcPts val="0"/>
              </a:spcAft>
              <a:buSzPts val="700"/>
              <a:buChar char="▶"/>
              <a:defRPr/>
            </a:lvl5pPr>
            <a:lvl6pPr indent="-273050" lvl="5" marL="2743200" rtl="0">
              <a:spcBef>
                <a:spcPts val="800"/>
              </a:spcBef>
              <a:spcAft>
                <a:spcPts val="0"/>
              </a:spcAft>
              <a:buSzPts val="700"/>
              <a:buChar char="▶"/>
              <a:defRPr/>
            </a:lvl6pPr>
            <a:lvl7pPr indent="-273050" lvl="6" marL="3200400" rtl="0">
              <a:spcBef>
                <a:spcPts val="800"/>
              </a:spcBef>
              <a:spcAft>
                <a:spcPts val="0"/>
              </a:spcAft>
              <a:buSzPts val="700"/>
              <a:buChar char="▶"/>
              <a:defRPr/>
            </a:lvl7pPr>
            <a:lvl8pPr indent="-273050" lvl="7" marL="3657600" rtl="0">
              <a:spcBef>
                <a:spcPts val="800"/>
              </a:spcBef>
              <a:spcAft>
                <a:spcPts val="0"/>
              </a:spcAft>
              <a:buSzPts val="700"/>
              <a:buChar char="▶"/>
              <a:defRPr/>
            </a:lvl8pPr>
            <a:lvl9pPr indent="-273050" lvl="8" marL="4114800" rtl="0">
              <a:spcBef>
                <a:spcPts val="800"/>
              </a:spcBef>
              <a:spcAft>
                <a:spcPts val="0"/>
              </a:spcAft>
              <a:buSzPts val="700"/>
              <a:buChar char="▶"/>
              <a:defRPr/>
            </a:lvl9pPr>
          </a:lstStyle>
          <a:p/>
        </p:txBody>
      </p:sp>
      <p:sp>
        <p:nvSpPr>
          <p:cNvPr id="191" name="Shape 191"/>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96" name="Shape 196"/>
        <p:cNvGrpSpPr/>
        <p:nvPr/>
      </p:nvGrpSpPr>
      <p:grpSpPr>
        <a:xfrm>
          <a:off x="0" y="0"/>
          <a:ext cx="0" cy="0"/>
          <a:chOff x="0" y="0"/>
          <a:chExt cx="0" cy="0"/>
        </a:xfrm>
      </p:grpSpPr>
      <p:sp>
        <p:nvSpPr>
          <p:cNvPr id="197" name="Shape 19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5200"/>
              <a:buFont typeface="Arial"/>
              <a:buNone/>
              <a:defRPr sz="5200">
                <a:solidFill>
                  <a:schemeClr val="dk1"/>
                </a:solidFill>
              </a:defRPr>
            </a:lvl2pPr>
            <a:lvl3pPr indent="0" lvl="2" rtl="0" algn="ctr">
              <a:spcBef>
                <a:spcPts val="0"/>
              </a:spcBef>
              <a:spcAft>
                <a:spcPts val="0"/>
              </a:spcAft>
              <a:buClr>
                <a:schemeClr val="dk1"/>
              </a:buClr>
              <a:buSzPts val="5200"/>
              <a:buFont typeface="Arial"/>
              <a:buNone/>
              <a:defRPr sz="5200">
                <a:solidFill>
                  <a:schemeClr val="dk1"/>
                </a:solidFill>
              </a:defRPr>
            </a:lvl3pPr>
            <a:lvl4pPr indent="0" lvl="3" rtl="0" algn="ctr">
              <a:spcBef>
                <a:spcPts val="0"/>
              </a:spcBef>
              <a:spcAft>
                <a:spcPts val="0"/>
              </a:spcAft>
              <a:buClr>
                <a:schemeClr val="dk1"/>
              </a:buClr>
              <a:buSzPts val="5200"/>
              <a:buFont typeface="Arial"/>
              <a:buNone/>
              <a:defRPr sz="5200">
                <a:solidFill>
                  <a:schemeClr val="dk1"/>
                </a:solidFill>
              </a:defRPr>
            </a:lvl4pPr>
            <a:lvl5pPr indent="0" lvl="4" rtl="0" algn="ctr">
              <a:spcBef>
                <a:spcPts val="0"/>
              </a:spcBef>
              <a:spcAft>
                <a:spcPts val="0"/>
              </a:spcAft>
              <a:buClr>
                <a:schemeClr val="dk1"/>
              </a:buClr>
              <a:buSzPts val="5200"/>
              <a:buFont typeface="Arial"/>
              <a:buNone/>
              <a:defRPr sz="5200">
                <a:solidFill>
                  <a:schemeClr val="dk1"/>
                </a:solidFill>
              </a:defRPr>
            </a:lvl5pPr>
            <a:lvl6pPr indent="0" lvl="5" rtl="0" algn="ctr">
              <a:spcBef>
                <a:spcPts val="0"/>
              </a:spcBef>
              <a:spcAft>
                <a:spcPts val="0"/>
              </a:spcAft>
              <a:buClr>
                <a:schemeClr val="dk1"/>
              </a:buClr>
              <a:buSzPts val="5200"/>
              <a:buFont typeface="Arial"/>
              <a:buNone/>
              <a:defRPr sz="5200">
                <a:solidFill>
                  <a:schemeClr val="dk1"/>
                </a:solidFill>
              </a:defRPr>
            </a:lvl6pPr>
            <a:lvl7pPr indent="0" lvl="6" rtl="0" algn="ctr">
              <a:spcBef>
                <a:spcPts val="0"/>
              </a:spcBef>
              <a:spcAft>
                <a:spcPts val="0"/>
              </a:spcAft>
              <a:buClr>
                <a:schemeClr val="dk1"/>
              </a:buClr>
              <a:buSzPts val="5200"/>
              <a:buFont typeface="Arial"/>
              <a:buNone/>
              <a:defRPr sz="5200">
                <a:solidFill>
                  <a:schemeClr val="dk1"/>
                </a:solidFill>
              </a:defRPr>
            </a:lvl7pPr>
            <a:lvl8pPr indent="0" lvl="7" rtl="0" algn="ctr">
              <a:spcBef>
                <a:spcPts val="0"/>
              </a:spcBef>
              <a:spcAft>
                <a:spcPts val="0"/>
              </a:spcAft>
              <a:buClr>
                <a:schemeClr val="dk1"/>
              </a:buClr>
              <a:buSzPts val="5200"/>
              <a:buFont typeface="Arial"/>
              <a:buNone/>
              <a:defRPr sz="5200">
                <a:solidFill>
                  <a:schemeClr val="dk1"/>
                </a:solidFill>
              </a:defRPr>
            </a:lvl8pPr>
            <a:lvl9pPr indent="0" lvl="8" rtl="0" algn="ctr">
              <a:spcBef>
                <a:spcPts val="0"/>
              </a:spcBef>
              <a:spcAft>
                <a:spcPts val="0"/>
              </a:spcAft>
              <a:buClr>
                <a:schemeClr val="dk1"/>
              </a:buClr>
              <a:buSzPts val="5200"/>
              <a:buFont typeface="Arial"/>
              <a:buNone/>
              <a:defRPr sz="5200">
                <a:solidFill>
                  <a:schemeClr val="dk1"/>
                </a:solidFill>
              </a:defRPr>
            </a:lvl9pPr>
          </a:lstStyle>
          <a:p/>
        </p:txBody>
      </p:sp>
      <p:sp>
        <p:nvSpPr>
          <p:cNvPr id="198" name="Shape 19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indent="-342900" lvl="0" marL="45720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1pPr>
            <a:lvl2pPr indent="-317500" lvl="1" marL="91440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2pPr>
            <a:lvl3pPr indent="-317500" lvl="2" marL="137160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3pPr>
            <a:lvl4pPr indent="-317500" lvl="3" marL="182880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4pPr>
            <a:lvl5pPr indent="-317500" lvl="4" marL="228600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5pPr>
            <a:lvl6pPr indent="-317500" lvl="5" marL="274320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6pPr>
            <a:lvl7pPr indent="-317500" lvl="6" marL="320040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7pPr>
            <a:lvl8pPr indent="-317500" lvl="7" marL="365760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8pPr>
            <a:lvl9pPr indent="-317500" lvl="8" marL="411480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9pPr>
          </a:lstStyle>
          <a:p/>
        </p:txBody>
      </p:sp>
      <p:sp>
        <p:nvSpPr>
          <p:cNvPr id="199" name="Shape 1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200" name="Shape 200"/>
        <p:cNvGrpSpPr/>
        <p:nvPr/>
      </p:nvGrpSpPr>
      <p:grpSpPr>
        <a:xfrm>
          <a:off x="0" y="0"/>
          <a:ext cx="0" cy="0"/>
          <a:chOff x="0" y="0"/>
          <a:chExt cx="0" cy="0"/>
        </a:xfrm>
      </p:grpSpPr>
      <p:sp>
        <p:nvSpPr>
          <p:cNvPr id="201" name="Shape 20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2800"/>
              <a:buFont typeface="Arial"/>
              <a:buNone/>
              <a:defRPr sz="2800">
                <a:solidFill>
                  <a:schemeClr val="dk1"/>
                </a:solidFill>
              </a:defRPr>
            </a:lvl2pPr>
            <a:lvl3pPr indent="0" lvl="2" rtl="0">
              <a:spcBef>
                <a:spcPts val="0"/>
              </a:spcBef>
              <a:spcAft>
                <a:spcPts val="0"/>
              </a:spcAft>
              <a:buClr>
                <a:schemeClr val="dk1"/>
              </a:buClr>
              <a:buSzPts val="2800"/>
              <a:buFont typeface="Arial"/>
              <a:buNone/>
              <a:defRPr sz="2800">
                <a:solidFill>
                  <a:schemeClr val="dk1"/>
                </a:solidFill>
              </a:defRPr>
            </a:lvl3pPr>
            <a:lvl4pPr indent="0" lvl="3" rtl="0">
              <a:spcBef>
                <a:spcPts val="0"/>
              </a:spcBef>
              <a:spcAft>
                <a:spcPts val="0"/>
              </a:spcAft>
              <a:buClr>
                <a:schemeClr val="dk1"/>
              </a:buClr>
              <a:buSzPts val="2800"/>
              <a:buFont typeface="Arial"/>
              <a:buNone/>
              <a:defRPr sz="2800">
                <a:solidFill>
                  <a:schemeClr val="dk1"/>
                </a:solidFill>
              </a:defRPr>
            </a:lvl4pPr>
            <a:lvl5pPr indent="0" lvl="4" rtl="0">
              <a:spcBef>
                <a:spcPts val="0"/>
              </a:spcBef>
              <a:spcAft>
                <a:spcPts val="0"/>
              </a:spcAft>
              <a:buClr>
                <a:schemeClr val="dk1"/>
              </a:buClr>
              <a:buSzPts val="2800"/>
              <a:buFont typeface="Arial"/>
              <a:buNone/>
              <a:defRPr sz="2800">
                <a:solidFill>
                  <a:schemeClr val="dk1"/>
                </a:solidFill>
              </a:defRPr>
            </a:lvl5pPr>
            <a:lvl6pPr indent="0" lvl="5" rtl="0">
              <a:spcBef>
                <a:spcPts val="0"/>
              </a:spcBef>
              <a:spcAft>
                <a:spcPts val="0"/>
              </a:spcAft>
              <a:buClr>
                <a:schemeClr val="dk1"/>
              </a:buClr>
              <a:buSzPts val="2800"/>
              <a:buFont typeface="Arial"/>
              <a:buNone/>
              <a:defRPr sz="2800">
                <a:solidFill>
                  <a:schemeClr val="dk1"/>
                </a:solidFill>
              </a:defRPr>
            </a:lvl6pPr>
            <a:lvl7pPr indent="0" lvl="6" rtl="0">
              <a:spcBef>
                <a:spcPts val="0"/>
              </a:spcBef>
              <a:spcAft>
                <a:spcPts val="0"/>
              </a:spcAft>
              <a:buClr>
                <a:schemeClr val="dk1"/>
              </a:buClr>
              <a:buSzPts val="2800"/>
              <a:buFont typeface="Arial"/>
              <a:buNone/>
              <a:defRPr sz="2800">
                <a:solidFill>
                  <a:schemeClr val="dk1"/>
                </a:solidFill>
              </a:defRPr>
            </a:lvl7pPr>
            <a:lvl8pPr indent="0" lvl="7" rtl="0">
              <a:spcBef>
                <a:spcPts val="0"/>
              </a:spcBef>
              <a:spcAft>
                <a:spcPts val="0"/>
              </a:spcAft>
              <a:buClr>
                <a:schemeClr val="dk1"/>
              </a:buClr>
              <a:buSzPts val="2800"/>
              <a:buFont typeface="Arial"/>
              <a:buNone/>
              <a:defRPr sz="2800">
                <a:solidFill>
                  <a:schemeClr val="dk1"/>
                </a:solidFill>
              </a:defRPr>
            </a:lvl8pPr>
            <a:lvl9pPr indent="0" lvl="8" rtl="0">
              <a:spcBef>
                <a:spcPts val="0"/>
              </a:spcBef>
              <a:spcAft>
                <a:spcPts val="0"/>
              </a:spcAft>
              <a:buClr>
                <a:schemeClr val="dk1"/>
              </a:buClr>
              <a:buSzPts val="2800"/>
              <a:buFont typeface="Arial"/>
              <a:buNone/>
              <a:defRPr sz="2800">
                <a:solidFill>
                  <a:schemeClr val="dk1"/>
                </a:solidFill>
              </a:defRPr>
            </a:lvl9pPr>
          </a:lstStyle>
          <a:p/>
        </p:txBody>
      </p:sp>
      <p:sp>
        <p:nvSpPr>
          <p:cNvPr id="202" name="Shape 20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03" name="Shape 2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204" name="Shape 204"/>
        <p:cNvGrpSpPr/>
        <p:nvPr/>
      </p:nvGrpSpPr>
      <p:grpSpPr>
        <a:xfrm>
          <a:off x="0" y="0"/>
          <a:ext cx="0" cy="0"/>
          <a:chOff x="0" y="0"/>
          <a:chExt cx="0" cy="0"/>
        </a:xfrm>
      </p:grpSpPr>
      <p:sp>
        <p:nvSpPr>
          <p:cNvPr id="205" name="Shape 20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3600"/>
              <a:buFont typeface="Arial"/>
              <a:buNone/>
              <a:defRPr sz="3600">
                <a:solidFill>
                  <a:schemeClr val="dk1"/>
                </a:solidFill>
              </a:defRPr>
            </a:lvl2pPr>
            <a:lvl3pPr indent="0" lvl="2" rtl="0" algn="ctr">
              <a:spcBef>
                <a:spcPts val="0"/>
              </a:spcBef>
              <a:spcAft>
                <a:spcPts val="0"/>
              </a:spcAft>
              <a:buClr>
                <a:schemeClr val="dk1"/>
              </a:buClr>
              <a:buSzPts val="3600"/>
              <a:buFont typeface="Arial"/>
              <a:buNone/>
              <a:defRPr sz="3600">
                <a:solidFill>
                  <a:schemeClr val="dk1"/>
                </a:solidFill>
              </a:defRPr>
            </a:lvl3pPr>
            <a:lvl4pPr indent="0" lvl="3" rtl="0" algn="ctr">
              <a:spcBef>
                <a:spcPts val="0"/>
              </a:spcBef>
              <a:spcAft>
                <a:spcPts val="0"/>
              </a:spcAft>
              <a:buClr>
                <a:schemeClr val="dk1"/>
              </a:buClr>
              <a:buSzPts val="3600"/>
              <a:buFont typeface="Arial"/>
              <a:buNone/>
              <a:defRPr sz="3600">
                <a:solidFill>
                  <a:schemeClr val="dk1"/>
                </a:solidFill>
              </a:defRPr>
            </a:lvl4pPr>
            <a:lvl5pPr indent="0" lvl="4" rtl="0" algn="ctr">
              <a:spcBef>
                <a:spcPts val="0"/>
              </a:spcBef>
              <a:spcAft>
                <a:spcPts val="0"/>
              </a:spcAft>
              <a:buClr>
                <a:schemeClr val="dk1"/>
              </a:buClr>
              <a:buSzPts val="3600"/>
              <a:buFont typeface="Arial"/>
              <a:buNone/>
              <a:defRPr sz="3600">
                <a:solidFill>
                  <a:schemeClr val="dk1"/>
                </a:solidFill>
              </a:defRPr>
            </a:lvl5pPr>
            <a:lvl6pPr indent="0" lvl="5" rtl="0" algn="ctr">
              <a:spcBef>
                <a:spcPts val="0"/>
              </a:spcBef>
              <a:spcAft>
                <a:spcPts val="0"/>
              </a:spcAft>
              <a:buClr>
                <a:schemeClr val="dk1"/>
              </a:buClr>
              <a:buSzPts val="3600"/>
              <a:buFont typeface="Arial"/>
              <a:buNone/>
              <a:defRPr sz="3600">
                <a:solidFill>
                  <a:schemeClr val="dk1"/>
                </a:solidFill>
              </a:defRPr>
            </a:lvl6pPr>
            <a:lvl7pPr indent="0" lvl="6" rtl="0" algn="ctr">
              <a:spcBef>
                <a:spcPts val="0"/>
              </a:spcBef>
              <a:spcAft>
                <a:spcPts val="0"/>
              </a:spcAft>
              <a:buClr>
                <a:schemeClr val="dk1"/>
              </a:buClr>
              <a:buSzPts val="3600"/>
              <a:buFont typeface="Arial"/>
              <a:buNone/>
              <a:defRPr sz="3600">
                <a:solidFill>
                  <a:schemeClr val="dk1"/>
                </a:solidFill>
              </a:defRPr>
            </a:lvl7pPr>
            <a:lvl8pPr indent="0" lvl="7" rtl="0" algn="ctr">
              <a:spcBef>
                <a:spcPts val="0"/>
              </a:spcBef>
              <a:spcAft>
                <a:spcPts val="0"/>
              </a:spcAft>
              <a:buClr>
                <a:schemeClr val="dk1"/>
              </a:buClr>
              <a:buSzPts val="3600"/>
              <a:buFont typeface="Arial"/>
              <a:buNone/>
              <a:defRPr sz="3600">
                <a:solidFill>
                  <a:schemeClr val="dk1"/>
                </a:solidFill>
              </a:defRPr>
            </a:lvl8pPr>
            <a:lvl9pPr indent="0" lvl="8" rtl="0" algn="ctr">
              <a:spcBef>
                <a:spcPts val="0"/>
              </a:spcBef>
              <a:spcAft>
                <a:spcPts val="0"/>
              </a:spcAft>
              <a:buClr>
                <a:schemeClr val="dk1"/>
              </a:buClr>
              <a:buSzPts val="3600"/>
              <a:buFont typeface="Arial"/>
              <a:buNone/>
              <a:defRPr sz="3600">
                <a:solidFill>
                  <a:schemeClr val="dk1"/>
                </a:solidFill>
              </a:defRPr>
            </a:lvl9pPr>
          </a:lstStyle>
          <a:p/>
        </p:txBody>
      </p:sp>
      <p:sp>
        <p:nvSpPr>
          <p:cNvPr id="206" name="Shape 2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7" name="Shape 207"/>
        <p:cNvGrpSpPr/>
        <p:nvPr/>
      </p:nvGrpSpPr>
      <p:grpSpPr>
        <a:xfrm>
          <a:off x="0" y="0"/>
          <a:ext cx="0" cy="0"/>
          <a:chOff x="0" y="0"/>
          <a:chExt cx="0" cy="0"/>
        </a:xfrm>
      </p:grpSpPr>
      <p:sp>
        <p:nvSpPr>
          <p:cNvPr id="208" name="Shape 20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2800"/>
              <a:buFont typeface="Arial"/>
              <a:buNone/>
              <a:defRPr sz="2800">
                <a:solidFill>
                  <a:schemeClr val="dk1"/>
                </a:solidFill>
              </a:defRPr>
            </a:lvl2pPr>
            <a:lvl3pPr indent="0" lvl="2" rtl="0">
              <a:spcBef>
                <a:spcPts val="0"/>
              </a:spcBef>
              <a:spcAft>
                <a:spcPts val="0"/>
              </a:spcAft>
              <a:buClr>
                <a:schemeClr val="dk1"/>
              </a:buClr>
              <a:buSzPts val="2800"/>
              <a:buFont typeface="Arial"/>
              <a:buNone/>
              <a:defRPr sz="2800">
                <a:solidFill>
                  <a:schemeClr val="dk1"/>
                </a:solidFill>
              </a:defRPr>
            </a:lvl3pPr>
            <a:lvl4pPr indent="0" lvl="3" rtl="0">
              <a:spcBef>
                <a:spcPts val="0"/>
              </a:spcBef>
              <a:spcAft>
                <a:spcPts val="0"/>
              </a:spcAft>
              <a:buClr>
                <a:schemeClr val="dk1"/>
              </a:buClr>
              <a:buSzPts val="2800"/>
              <a:buFont typeface="Arial"/>
              <a:buNone/>
              <a:defRPr sz="2800">
                <a:solidFill>
                  <a:schemeClr val="dk1"/>
                </a:solidFill>
              </a:defRPr>
            </a:lvl4pPr>
            <a:lvl5pPr indent="0" lvl="4" rtl="0">
              <a:spcBef>
                <a:spcPts val="0"/>
              </a:spcBef>
              <a:spcAft>
                <a:spcPts val="0"/>
              </a:spcAft>
              <a:buClr>
                <a:schemeClr val="dk1"/>
              </a:buClr>
              <a:buSzPts val="2800"/>
              <a:buFont typeface="Arial"/>
              <a:buNone/>
              <a:defRPr sz="2800">
                <a:solidFill>
                  <a:schemeClr val="dk1"/>
                </a:solidFill>
              </a:defRPr>
            </a:lvl5pPr>
            <a:lvl6pPr indent="0" lvl="5" rtl="0">
              <a:spcBef>
                <a:spcPts val="0"/>
              </a:spcBef>
              <a:spcAft>
                <a:spcPts val="0"/>
              </a:spcAft>
              <a:buClr>
                <a:schemeClr val="dk1"/>
              </a:buClr>
              <a:buSzPts val="2800"/>
              <a:buFont typeface="Arial"/>
              <a:buNone/>
              <a:defRPr sz="2800">
                <a:solidFill>
                  <a:schemeClr val="dk1"/>
                </a:solidFill>
              </a:defRPr>
            </a:lvl6pPr>
            <a:lvl7pPr indent="0" lvl="6" rtl="0">
              <a:spcBef>
                <a:spcPts val="0"/>
              </a:spcBef>
              <a:spcAft>
                <a:spcPts val="0"/>
              </a:spcAft>
              <a:buClr>
                <a:schemeClr val="dk1"/>
              </a:buClr>
              <a:buSzPts val="2800"/>
              <a:buFont typeface="Arial"/>
              <a:buNone/>
              <a:defRPr sz="2800">
                <a:solidFill>
                  <a:schemeClr val="dk1"/>
                </a:solidFill>
              </a:defRPr>
            </a:lvl7pPr>
            <a:lvl8pPr indent="0" lvl="7" rtl="0">
              <a:spcBef>
                <a:spcPts val="0"/>
              </a:spcBef>
              <a:spcAft>
                <a:spcPts val="0"/>
              </a:spcAft>
              <a:buClr>
                <a:schemeClr val="dk1"/>
              </a:buClr>
              <a:buSzPts val="2800"/>
              <a:buFont typeface="Arial"/>
              <a:buNone/>
              <a:defRPr sz="2800">
                <a:solidFill>
                  <a:schemeClr val="dk1"/>
                </a:solidFill>
              </a:defRPr>
            </a:lvl8pPr>
            <a:lvl9pPr indent="0" lvl="8" rtl="0">
              <a:spcBef>
                <a:spcPts val="0"/>
              </a:spcBef>
              <a:spcAft>
                <a:spcPts val="0"/>
              </a:spcAft>
              <a:buClr>
                <a:schemeClr val="dk1"/>
              </a:buClr>
              <a:buSzPts val="2800"/>
              <a:buFont typeface="Arial"/>
              <a:buNone/>
              <a:defRPr sz="2800">
                <a:solidFill>
                  <a:schemeClr val="dk1"/>
                </a:solidFill>
              </a:defRPr>
            </a:lvl9pPr>
          </a:lstStyle>
          <a:p/>
        </p:txBody>
      </p:sp>
      <p:sp>
        <p:nvSpPr>
          <p:cNvPr id="209" name="Shape 20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210" name="Shape 21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211" name="Shape 2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12" name="Shape 212"/>
        <p:cNvGrpSpPr/>
        <p:nvPr/>
      </p:nvGrpSpPr>
      <p:grpSpPr>
        <a:xfrm>
          <a:off x="0" y="0"/>
          <a:ext cx="0" cy="0"/>
          <a:chOff x="0" y="0"/>
          <a:chExt cx="0" cy="0"/>
        </a:xfrm>
      </p:grpSpPr>
      <p:sp>
        <p:nvSpPr>
          <p:cNvPr id="213" name="Shape 2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2800"/>
              <a:buFont typeface="Arial"/>
              <a:buNone/>
              <a:defRPr sz="2800">
                <a:solidFill>
                  <a:schemeClr val="dk1"/>
                </a:solidFill>
              </a:defRPr>
            </a:lvl2pPr>
            <a:lvl3pPr indent="0" lvl="2" rtl="0">
              <a:spcBef>
                <a:spcPts val="0"/>
              </a:spcBef>
              <a:spcAft>
                <a:spcPts val="0"/>
              </a:spcAft>
              <a:buClr>
                <a:schemeClr val="dk1"/>
              </a:buClr>
              <a:buSzPts val="2800"/>
              <a:buFont typeface="Arial"/>
              <a:buNone/>
              <a:defRPr sz="2800">
                <a:solidFill>
                  <a:schemeClr val="dk1"/>
                </a:solidFill>
              </a:defRPr>
            </a:lvl3pPr>
            <a:lvl4pPr indent="0" lvl="3" rtl="0">
              <a:spcBef>
                <a:spcPts val="0"/>
              </a:spcBef>
              <a:spcAft>
                <a:spcPts val="0"/>
              </a:spcAft>
              <a:buClr>
                <a:schemeClr val="dk1"/>
              </a:buClr>
              <a:buSzPts val="2800"/>
              <a:buFont typeface="Arial"/>
              <a:buNone/>
              <a:defRPr sz="2800">
                <a:solidFill>
                  <a:schemeClr val="dk1"/>
                </a:solidFill>
              </a:defRPr>
            </a:lvl4pPr>
            <a:lvl5pPr indent="0" lvl="4" rtl="0">
              <a:spcBef>
                <a:spcPts val="0"/>
              </a:spcBef>
              <a:spcAft>
                <a:spcPts val="0"/>
              </a:spcAft>
              <a:buClr>
                <a:schemeClr val="dk1"/>
              </a:buClr>
              <a:buSzPts val="2800"/>
              <a:buFont typeface="Arial"/>
              <a:buNone/>
              <a:defRPr sz="2800">
                <a:solidFill>
                  <a:schemeClr val="dk1"/>
                </a:solidFill>
              </a:defRPr>
            </a:lvl5pPr>
            <a:lvl6pPr indent="0" lvl="5" rtl="0">
              <a:spcBef>
                <a:spcPts val="0"/>
              </a:spcBef>
              <a:spcAft>
                <a:spcPts val="0"/>
              </a:spcAft>
              <a:buClr>
                <a:schemeClr val="dk1"/>
              </a:buClr>
              <a:buSzPts val="2800"/>
              <a:buFont typeface="Arial"/>
              <a:buNone/>
              <a:defRPr sz="2800">
                <a:solidFill>
                  <a:schemeClr val="dk1"/>
                </a:solidFill>
              </a:defRPr>
            </a:lvl6pPr>
            <a:lvl7pPr indent="0" lvl="6" rtl="0">
              <a:spcBef>
                <a:spcPts val="0"/>
              </a:spcBef>
              <a:spcAft>
                <a:spcPts val="0"/>
              </a:spcAft>
              <a:buClr>
                <a:schemeClr val="dk1"/>
              </a:buClr>
              <a:buSzPts val="2800"/>
              <a:buFont typeface="Arial"/>
              <a:buNone/>
              <a:defRPr sz="2800">
                <a:solidFill>
                  <a:schemeClr val="dk1"/>
                </a:solidFill>
              </a:defRPr>
            </a:lvl7pPr>
            <a:lvl8pPr indent="0" lvl="7" rtl="0">
              <a:spcBef>
                <a:spcPts val="0"/>
              </a:spcBef>
              <a:spcAft>
                <a:spcPts val="0"/>
              </a:spcAft>
              <a:buClr>
                <a:schemeClr val="dk1"/>
              </a:buClr>
              <a:buSzPts val="2800"/>
              <a:buFont typeface="Arial"/>
              <a:buNone/>
              <a:defRPr sz="2800">
                <a:solidFill>
                  <a:schemeClr val="dk1"/>
                </a:solidFill>
              </a:defRPr>
            </a:lvl8pPr>
            <a:lvl9pPr indent="0" lvl="8" rtl="0">
              <a:spcBef>
                <a:spcPts val="0"/>
              </a:spcBef>
              <a:spcAft>
                <a:spcPts val="0"/>
              </a:spcAft>
              <a:buClr>
                <a:schemeClr val="dk1"/>
              </a:buClr>
              <a:buSzPts val="2800"/>
              <a:buFont typeface="Arial"/>
              <a:buNone/>
              <a:defRPr sz="2800">
                <a:solidFill>
                  <a:schemeClr val="dk1"/>
                </a:solidFill>
              </a:defRPr>
            </a:lvl9pPr>
          </a:lstStyle>
          <a:p/>
        </p:txBody>
      </p:sp>
      <p:sp>
        <p:nvSpPr>
          <p:cNvPr id="214" name="Shape 2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15" name="Shape 215"/>
        <p:cNvGrpSpPr/>
        <p:nvPr/>
      </p:nvGrpSpPr>
      <p:grpSpPr>
        <a:xfrm>
          <a:off x="0" y="0"/>
          <a:ext cx="0" cy="0"/>
          <a:chOff x="0" y="0"/>
          <a:chExt cx="0" cy="0"/>
        </a:xfrm>
      </p:grpSpPr>
      <p:sp>
        <p:nvSpPr>
          <p:cNvPr id="216" name="Shape 21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2400"/>
              <a:buFont typeface="Arial"/>
              <a:buNone/>
              <a:defRPr sz="2400">
                <a:solidFill>
                  <a:schemeClr val="dk1"/>
                </a:solidFill>
              </a:defRPr>
            </a:lvl2pPr>
            <a:lvl3pPr indent="0" lvl="2" rtl="0">
              <a:spcBef>
                <a:spcPts val="0"/>
              </a:spcBef>
              <a:spcAft>
                <a:spcPts val="0"/>
              </a:spcAft>
              <a:buClr>
                <a:schemeClr val="dk1"/>
              </a:buClr>
              <a:buSzPts val="2400"/>
              <a:buFont typeface="Arial"/>
              <a:buNone/>
              <a:defRPr sz="2400">
                <a:solidFill>
                  <a:schemeClr val="dk1"/>
                </a:solidFill>
              </a:defRPr>
            </a:lvl3pPr>
            <a:lvl4pPr indent="0" lvl="3" rtl="0">
              <a:spcBef>
                <a:spcPts val="0"/>
              </a:spcBef>
              <a:spcAft>
                <a:spcPts val="0"/>
              </a:spcAft>
              <a:buClr>
                <a:schemeClr val="dk1"/>
              </a:buClr>
              <a:buSzPts val="2400"/>
              <a:buFont typeface="Arial"/>
              <a:buNone/>
              <a:defRPr sz="2400">
                <a:solidFill>
                  <a:schemeClr val="dk1"/>
                </a:solidFill>
              </a:defRPr>
            </a:lvl4pPr>
            <a:lvl5pPr indent="0" lvl="4" rtl="0">
              <a:spcBef>
                <a:spcPts val="0"/>
              </a:spcBef>
              <a:spcAft>
                <a:spcPts val="0"/>
              </a:spcAft>
              <a:buClr>
                <a:schemeClr val="dk1"/>
              </a:buClr>
              <a:buSzPts val="2400"/>
              <a:buFont typeface="Arial"/>
              <a:buNone/>
              <a:defRPr sz="2400">
                <a:solidFill>
                  <a:schemeClr val="dk1"/>
                </a:solidFill>
              </a:defRPr>
            </a:lvl5pPr>
            <a:lvl6pPr indent="0" lvl="5" rtl="0">
              <a:spcBef>
                <a:spcPts val="0"/>
              </a:spcBef>
              <a:spcAft>
                <a:spcPts val="0"/>
              </a:spcAft>
              <a:buClr>
                <a:schemeClr val="dk1"/>
              </a:buClr>
              <a:buSzPts val="2400"/>
              <a:buFont typeface="Arial"/>
              <a:buNone/>
              <a:defRPr sz="2400">
                <a:solidFill>
                  <a:schemeClr val="dk1"/>
                </a:solidFill>
              </a:defRPr>
            </a:lvl6pPr>
            <a:lvl7pPr indent="0" lvl="6" rtl="0">
              <a:spcBef>
                <a:spcPts val="0"/>
              </a:spcBef>
              <a:spcAft>
                <a:spcPts val="0"/>
              </a:spcAft>
              <a:buClr>
                <a:schemeClr val="dk1"/>
              </a:buClr>
              <a:buSzPts val="2400"/>
              <a:buFont typeface="Arial"/>
              <a:buNone/>
              <a:defRPr sz="2400">
                <a:solidFill>
                  <a:schemeClr val="dk1"/>
                </a:solidFill>
              </a:defRPr>
            </a:lvl7pPr>
            <a:lvl8pPr indent="0" lvl="7" rtl="0">
              <a:spcBef>
                <a:spcPts val="0"/>
              </a:spcBef>
              <a:spcAft>
                <a:spcPts val="0"/>
              </a:spcAft>
              <a:buClr>
                <a:schemeClr val="dk1"/>
              </a:buClr>
              <a:buSzPts val="2400"/>
              <a:buFont typeface="Arial"/>
              <a:buNone/>
              <a:defRPr sz="2400">
                <a:solidFill>
                  <a:schemeClr val="dk1"/>
                </a:solidFill>
              </a:defRPr>
            </a:lvl8pPr>
            <a:lvl9pPr indent="0" lvl="8" rtl="0">
              <a:spcBef>
                <a:spcPts val="0"/>
              </a:spcBef>
              <a:spcAft>
                <a:spcPts val="0"/>
              </a:spcAft>
              <a:buClr>
                <a:schemeClr val="dk1"/>
              </a:buClr>
              <a:buSzPts val="2400"/>
              <a:buFont typeface="Arial"/>
              <a:buNone/>
              <a:defRPr sz="2400">
                <a:solidFill>
                  <a:schemeClr val="dk1"/>
                </a:solidFill>
              </a:defRPr>
            </a:lvl9pPr>
          </a:lstStyle>
          <a:p/>
        </p:txBody>
      </p:sp>
      <p:sp>
        <p:nvSpPr>
          <p:cNvPr id="217" name="Shape 21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304800" lvl="0" marL="457200" marR="0" rtl="0" algn="l">
              <a:lnSpc>
                <a:spcPct val="115000"/>
              </a:lnSpc>
              <a:spcBef>
                <a:spcPts val="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218" name="Shape 2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219" name="Shape 219"/>
        <p:cNvGrpSpPr/>
        <p:nvPr/>
      </p:nvGrpSpPr>
      <p:grpSpPr>
        <a:xfrm>
          <a:off x="0" y="0"/>
          <a:ext cx="0" cy="0"/>
          <a:chOff x="0" y="0"/>
          <a:chExt cx="0" cy="0"/>
        </a:xfrm>
      </p:grpSpPr>
      <p:sp>
        <p:nvSpPr>
          <p:cNvPr id="220" name="Shape 2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4800"/>
              <a:buFont typeface="Arial"/>
              <a:buNone/>
              <a:defRPr sz="4800">
                <a:solidFill>
                  <a:schemeClr val="dk1"/>
                </a:solidFill>
              </a:defRPr>
            </a:lvl2pPr>
            <a:lvl3pPr indent="0" lvl="2" rtl="0">
              <a:spcBef>
                <a:spcPts val="0"/>
              </a:spcBef>
              <a:spcAft>
                <a:spcPts val="0"/>
              </a:spcAft>
              <a:buClr>
                <a:schemeClr val="dk1"/>
              </a:buClr>
              <a:buSzPts val="4800"/>
              <a:buFont typeface="Arial"/>
              <a:buNone/>
              <a:defRPr sz="4800">
                <a:solidFill>
                  <a:schemeClr val="dk1"/>
                </a:solidFill>
              </a:defRPr>
            </a:lvl3pPr>
            <a:lvl4pPr indent="0" lvl="3" rtl="0">
              <a:spcBef>
                <a:spcPts val="0"/>
              </a:spcBef>
              <a:spcAft>
                <a:spcPts val="0"/>
              </a:spcAft>
              <a:buClr>
                <a:schemeClr val="dk1"/>
              </a:buClr>
              <a:buSzPts val="4800"/>
              <a:buFont typeface="Arial"/>
              <a:buNone/>
              <a:defRPr sz="4800">
                <a:solidFill>
                  <a:schemeClr val="dk1"/>
                </a:solidFill>
              </a:defRPr>
            </a:lvl4pPr>
            <a:lvl5pPr indent="0" lvl="4" rtl="0">
              <a:spcBef>
                <a:spcPts val="0"/>
              </a:spcBef>
              <a:spcAft>
                <a:spcPts val="0"/>
              </a:spcAft>
              <a:buClr>
                <a:schemeClr val="dk1"/>
              </a:buClr>
              <a:buSzPts val="4800"/>
              <a:buFont typeface="Arial"/>
              <a:buNone/>
              <a:defRPr sz="4800">
                <a:solidFill>
                  <a:schemeClr val="dk1"/>
                </a:solidFill>
              </a:defRPr>
            </a:lvl5pPr>
            <a:lvl6pPr indent="0" lvl="5" rtl="0">
              <a:spcBef>
                <a:spcPts val="0"/>
              </a:spcBef>
              <a:spcAft>
                <a:spcPts val="0"/>
              </a:spcAft>
              <a:buClr>
                <a:schemeClr val="dk1"/>
              </a:buClr>
              <a:buSzPts val="4800"/>
              <a:buFont typeface="Arial"/>
              <a:buNone/>
              <a:defRPr sz="4800">
                <a:solidFill>
                  <a:schemeClr val="dk1"/>
                </a:solidFill>
              </a:defRPr>
            </a:lvl6pPr>
            <a:lvl7pPr indent="0" lvl="6" rtl="0">
              <a:spcBef>
                <a:spcPts val="0"/>
              </a:spcBef>
              <a:spcAft>
                <a:spcPts val="0"/>
              </a:spcAft>
              <a:buClr>
                <a:schemeClr val="dk1"/>
              </a:buClr>
              <a:buSzPts val="4800"/>
              <a:buFont typeface="Arial"/>
              <a:buNone/>
              <a:defRPr sz="4800">
                <a:solidFill>
                  <a:schemeClr val="dk1"/>
                </a:solidFill>
              </a:defRPr>
            </a:lvl7pPr>
            <a:lvl8pPr indent="0" lvl="7" rtl="0">
              <a:spcBef>
                <a:spcPts val="0"/>
              </a:spcBef>
              <a:spcAft>
                <a:spcPts val="0"/>
              </a:spcAft>
              <a:buClr>
                <a:schemeClr val="dk1"/>
              </a:buClr>
              <a:buSzPts val="4800"/>
              <a:buFont typeface="Arial"/>
              <a:buNone/>
              <a:defRPr sz="4800">
                <a:solidFill>
                  <a:schemeClr val="dk1"/>
                </a:solidFill>
              </a:defRPr>
            </a:lvl8pPr>
            <a:lvl9pPr indent="0" lvl="8" rtl="0">
              <a:spcBef>
                <a:spcPts val="0"/>
              </a:spcBef>
              <a:spcAft>
                <a:spcPts val="0"/>
              </a:spcAft>
              <a:buClr>
                <a:schemeClr val="dk1"/>
              </a:buClr>
              <a:buSzPts val="4800"/>
              <a:buFont typeface="Arial"/>
              <a:buNone/>
              <a:defRPr sz="4800">
                <a:solidFill>
                  <a:schemeClr val="dk1"/>
                </a:solidFill>
              </a:defRPr>
            </a:lvl9pPr>
          </a:lstStyle>
          <a:p/>
        </p:txBody>
      </p:sp>
      <p:sp>
        <p:nvSpPr>
          <p:cNvPr id="221" name="Shape 2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222" name="Shape 222"/>
        <p:cNvGrpSpPr/>
        <p:nvPr/>
      </p:nvGrpSpPr>
      <p:grpSpPr>
        <a:xfrm>
          <a:off x="0" y="0"/>
          <a:ext cx="0" cy="0"/>
          <a:chOff x="0" y="0"/>
          <a:chExt cx="0" cy="0"/>
        </a:xfrm>
      </p:grpSpPr>
      <p:sp>
        <p:nvSpPr>
          <p:cNvPr id="223" name="Shape 22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Shape 22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4200"/>
              <a:buFont typeface="Arial"/>
              <a:buNone/>
              <a:defRPr sz="4200">
                <a:solidFill>
                  <a:schemeClr val="dk1"/>
                </a:solidFill>
              </a:defRPr>
            </a:lvl2pPr>
            <a:lvl3pPr indent="0" lvl="2" rtl="0" algn="ctr">
              <a:spcBef>
                <a:spcPts val="0"/>
              </a:spcBef>
              <a:spcAft>
                <a:spcPts val="0"/>
              </a:spcAft>
              <a:buClr>
                <a:schemeClr val="dk1"/>
              </a:buClr>
              <a:buSzPts val="4200"/>
              <a:buFont typeface="Arial"/>
              <a:buNone/>
              <a:defRPr sz="4200">
                <a:solidFill>
                  <a:schemeClr val="dk1"/>
                </a:solidFill>
              </a:defRPr>
            </a:lvl3pPr>
            <a:lvl4pPr indent="0" lvl="3" rtl="0" algn="ctr">
              <a:spcBef>
                <a:spcPts val="0"/>
              </a:spcBef>
              <a:spcAft>
                <a:spcPts val="0"/>
              </a:spcAft>
              <a:buClr>
                <a:schemeClr val="dk1"/>
              </a:buClr>
              <a:buSzPts val="4200"/>
              <a:buFont typeface="Arial"/>
              <a:buNone/>
              <a:defRPr sz="4200">
                <a:solidFill>
                  <a:schemeClr val="dk1"/>
                </a:solidFill>
              </a:defRPr>
            </a:lvl4pPr>
            <a:lvl5pPr indent="0" lvl="4" rtl="0" algn="ctr">
              <a:spcBef>
                <a:spcPts val="0"/>
              </a:spcBef>
              <a:spcAft>
                <a:spcPts val="0"/>
              </a:spcAft>
              <a:buClr>
                <a:schemeClr val="dk1"/>
              </a:buClr>
              <a:buSzPts val="4200"/>
              <a:buFont typeface="Arial"/>
              <a:buNone/>
              <a:defRPr sz="4200">
                <a:solidFill>
                  <a:schemeClr val="dk1"/>
                </a:solidFill>
              </a:defRPr>
            </a:lvl5pPr>
            <a:lvl6pPr indent="0" lvl="5" rtl="0" algn="ctr">
              <a:spcBef>
                <a:spcPts val="0"/>
              </a:spcBef>
              <a:spcAft>
                <a:spcPts val="0"/>
              </a:spcAft>
              <a:buClr>
                <a:schemeClr val="dk1"/>
              </a:buClr>
              <a:buSzPts val="4200"/>
              <a:buFont typeface="Arial"/>
              <a:buNone/>
              <a:defRPr sz="4200">
                <a:solidFill>
                  <a:schemeClr val="dk1"/>
                </a:solidFill>
              </a:defRPr>
            </a:lvl6pPr>
            <a:lvl7pPr indent="0" lvl="6" rtl="0" algn="ctr">
              <a:spcBef>
                <a:spcPts val="0"/>
              </a:spcBef>
              <a:spcAft>
                <a:spcPts val="0"/>
              </a:spcAft>
              <a:buClr>
                <a:schemeClr val="dk1"/>
              </a:buClr>
              <a:buSzPts val="4200"/>
              <a:buFont typeface="Arial"/>
              <a:buNone/>
              <a:defRPr sz="4200">
                <a:solidFill>
                  <a:schemeClr val="dk1"/>
                </a:solidFill>
              </a:defRPr>
            </a:lvl7pPr>
            <a:lvl8pPr indent="0" lvl="7" rtl="0" algn="ctr">
              <a:spcBef>
                <a:spcPts val="0"/>
              </a:spcBef>
              <a:spcAft>
                <a:spcPts val="0"/>
              </a:spcAft>
              <a:buClr>
                <a:schemeClr val="dk1"/>
              </a:buClr>
              <a:buSzPts val="4200"/>
              <a:buFont typeface="Arial"/>
              <a:buNone/>
              <a:defRPr sz="4200">
                <a:solidFill>
                  <a:schemeClr val="dk1"/>
                </a:solidFill>
              </a:defRPr>
            </a:lvl8pPr>
            <a:lvl9pPr indent="0" lvl="8" rtl="0" algn="ctr">
              <a:spcBef>
                <a:spcPts val="0"/>
              </a:spcBef>
              <a:spcAft>
                <a:spcPts val="0"/>
              </a:spcAft>
              <a:buClr>
                <a:schemeClr val="dk1"/>
              </a:buClr>
              <a:buSzPts val="4200"/>
              <a:buFont typeface="Arial"/>
              <a:buNone/>
              <a:defRPr sz="4200">
                <a:solidFill>
                  <a:schemeClr val="dk1"/>
                </a:solidFill>
              </a:defRPr>
            </a:lvl9pPr>
          </a:lstStyle>
          <a:p/>
        </p:txBody>
      </p:sp>
      <p:sp>
        <p:nvSpPr>
          <p:cNvPr id="225" name="Shape 22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indent="-342900" lvl="0" marL="45720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1pPr>
            <a:lvl2pPr indent="-317500" lvl="1" marL="91440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2pPr>
            <a:lvl3pPr indent="-317500" lvl="2" marL="137160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3pPr>
            <a:lvl4pPr indent="-317500" lvl="3" marL="182880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4pPr>
            <a:lvl5pPr indent="-317500" lvl="4" marL="228600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5pPr>
            <a:lvl6pPr indent="-317500" lvl="5" marL="274320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6pPr>
            <a:lvl7pPr indent="-317500" lvl="6" marL="320040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7pPr>
            <a:lvl8pPr indent="-317500" lvl="7" marL="365760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8pPr>
            <a:lvl9pPr indent="-317500" lvl="8" marL="411480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9pPr>
          </a:lstStyle>
          <a:p/>
        </p:txBody>
      </p:sp>
      <p:sp>
        <p:nvSpPr>
          <p:cNvPr id="226" name="Shape 22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27" name="Shape 2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228" name="Shape 228"/>
        <p:cNvGrpSpPr/>
        <p:nvPr/>
      </p:nvGrpSpPr>
      <p:grpSpPr>
        <a:xfrm>
          <a:off x="0" y="0"/>
          <a:ext cx="0" cy="0"/>
          <a:chOff x="0" y="0"/>
          <a:chExt cx="0" cy="0"/>
        </a:xfrm>
      </p:grpSpPr>
      <p:sp>
        <p:nvSpPr>
          <p:cNvPr id="229" name="Shape 22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30" name="Shape 2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231" name="Shape 231"/>
        <p:cNvGrpSpPr/>
        <p:nvPr/>
      </p:nvGrpSpPr>
      <p:grpSpPr>
        <a:xfrm>
          <a:off x="0" y="0"/>
          <a:ext cx="0" cy="0"/>
          <a:chOff x="0" y="0"/>
          <a:chExt cx="0" cy="0"/>
        </a:xfrm>
      </p:grpSpPr>
      <p:sp>
        <p:nvSpPr>
          <p:cNvPr id="232" name="Shape 232"/>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2000"/>
              <a:buFont typeface="Arial"/>
              <a:buNone/>
              <a:defRPr sz="12000">
                <a:solidFill>
                  <a:schemeClr val="dk1"/>
                </a:solidFill>
              </a:defRPr>
            </a:lvl2pPr>
            <a:lvl3pPr indent="0" lvl="2" rtl="0" algn="ctr">
              <a:spcBef>
                <a:spcPts val="0"/>
              </a:spcBef>
              <a:spcAft>
                <a:spcPts val="0"/>
              </a:spcAft>
              <a:buClr>
                <a:schemeClr val="dk1"/>
              </a:buClr>
              <a:buSzPts val="12000"/>
              <a:buFont typeface="Arial"/>
              <a:buNone/>
              <a:defRPr sz="12000">
                <a:solidFill>
                  <a:schemeClr val="dk1"/>
                </a:solidFill>
              </a:defRPr>
            </a:lvl3pPr>
            <a:lvl4pPr indent="0" lvl="3" rtl="0" algn="ctr">
              <a:spcBef>
                <a:spcPts val="0"/>
              </a:spcBef>
              <a:spcAft>
                <a:spcPts val="0"/>
              </a:spcAft>
              <a:buClr>
                <a:schemeClr val="dk1"/>
              </a:buClr>
              <a:buSzPts val="12000"/>
              <a:buFont typeface="Arial"/>
              <a:buNone/>
              <a:defRPr sz="12000">
                <a:solidFill>
                  <a:schemeClr val="dk1"/>
                </a:solidFill>
              </a:defRPr>
            </a:lvl4pPr>
            <a:lvl5pPr indent="0" lvl="4" rtl="0" algn="ctr">
              <a:spcBef>
                <a:spcPts val="0"/>
              </a:spcBef>
              <a:spcAft>
                <a:spcPts val="0"/>
              </a:spcAft>
              <a:buClr>
                <a:schemeClr val="dk1"/>
              </a:buClr>
              <a:buSzPts val="12000"/>
              <a:buFont typeface="Arial"/>
              <a:buNone/>
              <a:defRPr sz="12000">
                <a:solidFill>
                  <a:schemeClr val="dk1"/>
                </a:solidFill>
              </a:defRPr>
            </a:lvl5pPr>
            <a:lvl6pPr indent="0" lvl="5" rtl="0" algn="ctr">
              <a:spcBef>
                <a:spcPts val="0"/>
              </a:spcBef>
              <a:spcAft>
                <a:spcPts val="0"/>
              </a:spcAft>
              <a:buClr>
                <a:schemeClr val="dk1"/>
              </a:buClr>
              <a:buSzPts val="12000"/>
              <a:buFont typeface="Arial"/>
              <a:buNone/>
              <a:defRPr sz="12000">
                <a:solidFill>
                  <a:schemeClr val="dk1"/>
                </a:solidFill>
              </a:defRPr>
            </a:lvl6pPr>
            <a:lvl7pPr indent="0" lvl="6" rtl="0" algn="ctr">
              <a:spcBef>
                <a:spcPts val="0"/>
              </a:spcBef>
              <a:spcAft>
                <a:spcPts val="0"/>
              </a:spcAft>
              <a:buClr>
                <a:schemeClr val="dk1"/>
              </a:buClr>
              <a:buSzPts val="12000"/>
              <a:buFont typeface="Arial"/>
              <a:buNone/>
              <a:defRPr sz="12000">
                <a:solidFill>
                  <a:schemeClr val="dk1"/>
                </a:solidFill>
              </a:defRPr>
            </a:lvl7pPr>
            <a:lvl8pPr indent="0" lvl="7" rtl="0" algn="ctr">
              <a:spcBef>
                <a:spcPts val="0"/>
              </a:spcBef>
              <a:spcAft>
                <a:spcPts val="0"/>
              </a:spcAft>
              <a:buClr>
                <a:schemeClr val="dk1"/>
              </a:buClr>
              <a:buSzPts val="12000"/>
              <a:buFont typeface="Arial"/>
              <a:buNone/>
              <a:defRPr sz="12000">
                <a:solidFill>
                  <a:schemeClr val="dk1"/>
                </a:solidFill>
              </a:defRPr>
            </a:lvl8pPr>
            <a:lvl9pPr indent="0" lvl="8" rtl="0" algn="ctr">
              <a:spcBef>
                <a:spcPts val="0"/>
              </a:spcBef>
              <a:spcAft>
                <a:spcPts val="0"/>
              </a:spcAft>
              <a:buClr>
                <a:schemeClr val="dk1"/>
              </a:buClr>
              <a:buSzPts val="12000"/>
              <a:buFont typeface="Arial"/>
              <a:buNone/>
              <a:defRPr sz="12000">
                <a:solidFill>
                  <a:schemeClr val="dk1"/>
                </a:solidFill>
              </a:defRPr>
            </a:lvl9pPr>
          </a:lstStyle>
          <a:p/>
        </p:txBody>
      </p:sp>
      <p:sp>
        <p:nvSpPr>
          <p:cNvPr id="233" name="Shape 23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342900" lvl="0" marL="457200" marR="0" rtl="0" algn="ctr">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ctr">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34" name="Shape 2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235" name="Shape 235"/>
        <p:cNvGrpSpPr/>
        <p:nvPr/>
      </p:nvGrpSpPr>
      <p:grpSpPr>
        <a:xfrm>
          <a:off x="0" y="0"/>
          <a:ext cx="0" cy="0"/>
          <a:chOff x="0" y="0"/>
          <a:chExt cx="0" cy="0"/>
        </a:xfrm>
      </p:grpSpPr>
      <p:sp>
        <p:nvSpPr>
          <p:cNvPr id="236" name="Shape 2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re et contenu">
    <p:spTree>
      <p:nvGrpSpPr>
        <p:cNvPr id="237" name="Shape 237"/>
        <p:cNvGrpSpPr/>
        <p:nvPr/>
      </p:nvGrpSpPr>
      <p:grpSpPr>
        <a:xfrm>
          <a:off x="0" y="0"/>
          <a:ext cx="0" cy="0"/>
          <a:chOff x="0" y="0"/>
          <a:chExt cx="0" cy="0"/>
        </a:xfrm>
      </p:grpSpPr>
      <p:sp>
        <p:nvSpPr>
          <p:cNvPr id="238" name="Shape 238"/>
          <p:cNvSpPr txBox="1"/>
          <p:nvPr>
            <p:ph type="title"/>
          </p:nvPr>
        </p:nvSpPr>
        <p:spPr>
          <a:xfrm>
            <a:off x="508133" y="457200"/>
            <a:ext cx="6449100" cy="9906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accent1"/>
              </a:buClr>
              <a:buSzPts val="2800"/>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Clr>
                <a:schemeClr val="dk1"/>
              </a:buClr>
              <a:buSzPts val="2800"/>
              <a:buFont typeface="Arial"/>
              <a:buNone/>
              <a:defRPr b="0" i="0" sz="1400" u="none" cap="none" strike="noStrike">
                <a:solidFill>
                  <a:schemeClr val="dk2"/>
                </a:solidFill>
              </a:defRPr>
            </a:lvl2pPr>
            <a:lvl3pPr indent="0" lvl="2" marL="0" marR="0" rtl="0" algn="l">
              <a:spcBef>
                <a:spcPts val="0"/>
              </a:spcBef>
              <a:spcAft>
                <a:spcPts val="0"/>
              </a:spcAft>
              <a:buClr>
                <a:schemeClr val="dk1"/>
              </a:buClr>
              <a:buSzPts val="2800"/>
              <a:buFont typeface="Arial"/>
              <a:buNone/>
              <a:defRPr b="0" i="0" sz="1400" u="none" cap="none" strike="noStrike">
                <a:solidFill>
                  <a:schemeClr val="dk2"/>
                </a:solidFill>
              </a:defRPr>
            </a:lvl3pPr>
            <a:lvl4pPr indent="0" lvl="3" marL="0" marR="0" rtl="0" algn="l">
              <a:spcBef>
                <a:spcPts val="0"/>
              </a:spcBef>
              <a:spcAft>
                <a:spcPts val="0"/>
              </a:spcAft>
              <a:buClr>
                <a:schemeClr val="dk1"/>
              </a:buClr>
              <a:buSzPts val="2800"/>
              <a:buFont typeface="Arial"/>
              <a:buNone/>
              <a:defRPr b="0" i="0" sz="1400" u="none" cap="none" strike="noStrike">
                <a:solidFill>
                  <a:schemeClr val="dk2"/>
                </a:solidFill>
              </a:defRPr>
            </a:lvl4pPr>
            <a:lvl5pPr indent="0" lvl="4" marL="0" marR="0" rtl="0" algn="l">
              <a:spcBef>
                <a:spcPts val="0"/>
              </a:spcBef>
              <a:spcAft>
                <a:spcPts val="0"/>
              </a:spcAft>
              <a:buClr>
                <a:schemeClr val="dk1"/>
              </a:buClr>
              <a:buSzPts val="2800"/>
              <a:buFont typeface="Arial"/>
              <a:buNone/>
              <a:defRPr b="0" i="0" sz="1400" u="none" cap="none" strike="noStrike">
                <a:solidFill>
                  <a:schemeClr val="dk2"/>
                </a:solidFill>
              </a:defRPr>
            </a:lvl5pPr>
            <a:lvl6pPr indent="0" lvl="5" marL="0" marR="0" rtl="0" algn="l">
              <a:spcBef>
                <a:spcPts val="0"/>
              </a:spcBef>
              <a:spcAft>
                <a:spcPts val="0"/>
              </a:spcAft>
              <a:buClr>
                <a:schemeClr val="dk1"/>
              </a:buClr>
              <a:buSzPts val="2800"/>
              <a:buFont typeface="Arial"/>
              <a:buNone/>
              <a:defRPr b="0" i="0" sz="1400" u="none" cap="none" strike="noStrike">
                <a:solidFill>
                  <a:schemeClr val="dk2"/>
                </a:solidFill>
              </a:defRPr>
            </a:lvl6pPr>
            <a:lvl7pPr indent="0" lvl="6" marL="0" marR="0" rtl="0" algn="l">
              <a:spcBef>
                <a:spcPts val="0"/>
              </a:spcBef>
              <a:spcAft>
                <a:spcPts val="0"/>
              </a:spcAft>
              <a:buClr>
                <a:schemeClr val="dk1"/>
              </a:buClr>
              <a:buSzPts val="2800"/>
              <a:buFont typeface="Arial"/>
              <a:buNone/>
              <a:defRPr b="0" i="0" sz="1400" u="none" cap="none" strike="noStrike">
                <a:solidFill>
                  <a:schemeClr val="dk2"/>
                </a:solidFill>
              </a:defRPr>
            </a:lvl7pPr>
            <a:lvl8pPr indent="0" lvl="7" marL="0" marR="0" rtl="0" algn="l">
              <a:spcBef>
                <a:spcPts val="0"/>
              </a:spcBef>
              <a:spcAft>
                <a:spcPts val="0"/>
              </a:spcAft>
              <a:buClr>
                <a:schemeClr val="dk1"/>
              </a:buClr>
              <a:buSzPts val="2800"/>
              <a:buFont typeface="Arial"/>
              <a:buNone/>
              <a:defRPr b="0" i="0" sz="1400" u="none" cap="none" strike="noStrike">
                <a:solidFill>
                  <a:schemeClr val="dk2"/>
                </a:solidFill>
              </a:defRPr>
            </a:lvl8pPr>
            <a:lvl9pPr indent="0" lvl="8" marL="0" marR="0" rtl="0" algn="l">
              <a:spcBef>
                <a:spcPts val="0"/>
              </a:spcBef>
              <a:spcAft>
                <a:spcPts val="0"/>
              </a:spcAft>
              <a:buClr>
                <a:schemeClr val="dk1"/>
              </a:buClr>
              <a:buSzPts val="2800"/>
              <a:buFont typeface="Arial"/>
              <a:buNone/>
              <a:defRPr b="0" i="0" sz="1400" u="none" cap="none" strike="noStrike">
                <a:solidFill>
                  <a:schemeClr val="dk2"/>
                </a:solidFill>
              </a:defRPr>
            </a:lvl9pPr>
          </a:lstStyle>
          <a:p/>
        </p:txBody>
      </p:sp>
      <p:sp>
        <p:nvSpPr>
          <p:cNvPr id="239" name="Shape 239"/>
          <p:cNvSpPr txBox="1"/>
          <p:nvPr>
            <p:ph idx="1" type="body"/>
          </p:nvPr>
        </p:nvSpPr>
        <p:spPr>
          <a:xfrm>
            <a:off x="508133" y="1620443"/>
            <a:ext cx="6449100" cy="2910600"/>
          </a:xfrm>
          <a:prstGeom prst="rect">
            <a:avLst/>
          </a:prstGeom>
          <a:noFill/>
          <a:ln>
            <a:noFill/>
          </a:ln>
        </p:spPr>
        <p:txBody>
          <a:bodyPr anchorCtr="0" anchor="t" bIns="91425" lIns="91425" spcFirstLastPara="1" rIns="91425" wrap="square" tIns="91425"/>
          <a:lstStyle>
            <a:lvl1pPr indent="-298450" lvl="0" marL="457200" marR="0" rtl="0" algn="l">
              <a:lnSpc>
                <a:spcPct val="115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15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15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15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15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15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15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15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15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240" name="Shape 240"/>
          <p:cNvSpPr txBox="1"/>
          <p:nvPr>
            <p:ph idx="10" type="dt"/>
          </p:nvPr>
        </p:nvSpPr>
        <p:spPr>
          <a:xfrm>
            <a:off x="5405258" y="4531022"/>
            <a:ext cx="684300" cy="273900"/>
          </a:xfrm>
          <a:prstGeom prst="rect">
            <a:avLst/>
          </a:prstGeom>
          <a:noFill/>
          <a:ln>
            <a:noFill/>
          </a:ln>
        </p:spPr>
        <p:txBody>
          <a:bodyPr anchorCtr="0" anchor="ctr" bIns="91425" lIns="91425" spcFirstLastPara="1" rIns="91425" wrap="square" tIns="91425"/>
          <a:lstStyle>
            <a:lvl1pPr indent="0" lvl="0" marL="0" marR="0" rtl="0" algn="r">
              <a:lnSpc>
                <a:spcPct val="100000"/>
              </a:lnSpc>
              <a:spcBef>
                <a:spcPts val="0"/>
              </a:spcBef>
              <a:spcAft>
                <a:spcPts val="0"/>
              </a:spcAft>
              <a:buClr>
                <a:srgbClr val="888888"/>
              </a:buClr>
              <a:buSzPts val="1100"/>
              <a:buFont typeface="Trebuchet MS"/>
              <a:buNone/>
              <a:defRPr b="0" i="0" sz="700" u="none" cap="none" strike="noStrike">
                <a:solidFill>
                  <a:srgbClr val="888888"/>
                </a:solidFill>
                <a:latin typeface="Trebuchet MS"/>
                <a:ea typeface="Trebuchet MS"/>
                <a:cs typeface="Trebuchet MS"/>
                <a:sym typeface="Trebuchet MS"/>
              </a:defRPr>
            </a:lvl1pPr>
            <a:lvl2pPr indent="0" lvl="1" marL="3429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2pPr>
            <a:lvl3pPr indent="0" lvl="2" marL="6858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3pPr>
            <a:lvl4pPr indent="0" lvl="3" marL="10287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4pPr>
            <a:lvl5pPr indent="0" lvl="4" marL="13716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5pPr>
            <a:lvl6pPr indent="0" lvl="5" marL="17145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6pPr>
            <a:lvl7pPr indent="0" lvl="6" marL="20574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7pPr>
            <a:lvl8pPr indent="0" lvl="7" marL="24003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8pPr>
            <a:lvl9pPr indent="0" lvl="8" marL="27432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41" name="Shape 241"/>
          <p:cNvSpPr txBox="1"/>
          <p:nvPr>
            <p:ph idx="11" type="ftr"/>
          </p:nvPr>
        </p:nvSpPr>
        <p:spPr>
          <a:xfrm>
            <a:off x="508133" y="4531022"/>
            <a:ext cx="4724700" cy="2739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888888"/>
              </a:buClr>
              <a:buSzPts val="1100"/>
              <a:buFont typeface="Trebuchet MS"/>
              <a:buNone/>
              <a:defRPr b="0" i="0" sz="700" u="none" cap="none" strike="noStrike">
                <a:solidFill>
                  <a:srgbClr val="888888"/>
                </a:solidFill>
                <a:latin typeface="Trebuchet MS"/>
                <a:ea typeface="Trebuchet MS"/>
                <a:cs typeface="Trebuchet MS"/>
                <a:sym typeface="Trebuchet MS"/>
              </a:defRPr>
            </a:lvl1pPr>
            <a:lvl2pPr indent="0" lvl="1" marL="3429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2pPr>
            <a:lvl3pPr indent="0" lvl="2" marL="6858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3pPr>
            <a:lvl4pPr indent="0" lvl="3" marL="10287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4pPr>
            <a:lvl5pPr indent="0" lvl="4" marL="13716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5pPr>
            <a:lvl6pPr indent="0" lvl="5" marL="17145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6pPr>
            <a:lvl7pPr indent="0" lvl="6" marL="20574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7pPr>
            <a:lvl8pPr indent="0" lvl="7" marL="24003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8pPr>
            <a:lvl9pPr indent="0" lvl="8" marL="2743200" marR="0" rtl="0" algn="l">
              <a:lnSpc>
                <a:spcPct val="100000"/>
              </a:lnSpc>
              <a:spcBef>
                <a:spcPts val="0"/>
              </a:spcBef>
              <a:spcAft>
                <a:spcPts val="0"/>
              </a:spcAft>
              <a:buClr>
                <a:schemeClr val="dk1"/>
              </a:buClr>
              <a:buSzPts val="11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42" name="Shape 242"/>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
        <p:nvSpPr>
          <p:cNvPr id="243" name="Shape 243"/>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chemeClr val="dk2"/>
              </a:buClr>
              <a:buSzPts val="1000"/>
              <a:buFont typeface="Arial"/>
              <a:buNone/>
            </a:pPr>
            <a:fld id="{00000000-1234-1234-1234-123412341234}" type="slidenum">
              <a:rPr b="0" i="0" lang="fr" sz="1000" u="none" cap="none" strike="noStrike">
                <a:solidFill>
                  <a:schemeClr val="dk2"/>
                </a:solidFill>
                <a:latin typeface="Arial"/>
                <a:ea typeface="Arial"/>
                <a:cs typeface="Arial"/>
                <a:sym typeface="Arial"/>
              </a:rPr>
              <a:t>‹#›</a:t>
            </a:fld>
            <a:endParaRPr b="0" i="0" sz="10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6" Type="http://schemas.openxmlformats.org/officeDocument/2006/relationships/slideLayout" Target="../slideLayouts/slideLayout18.xml"/><Relationship Id="rId18" Type="http://schemas.openxmlformats.org/officeDocument/2006/relationships/theme" Target="../theme/theme4.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theme" Target="../theme/theme2.xml"/><Relationship Id="rId12" Type="http://schemas.openxmlformats.org/officeDocument/2006/relationships/slideLayout" Target="../slideLayouts/slideLayout41.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spcBef>
                <a:spcPts val="0"/>
              </a:spcBef>
              <a:buNone/>
              <a:defRPr sz="1000">
                <a:solidFill>
                  <a:schemeClr val="dk2"/>
                </a:solidFill>
              </a:defRPr>
            </a:lvl1pPr>
            <a:lvl2pPr lvl="1" algn="r">
              <a:spcBef>
                <a:spcPts val="0"/>
              </a:spcBef>
              <a:buNone/>
              <a:defRPr sz="1000">
                <a:solidFill>
                  <a:schemeClr val="dk2"/>
                </a:solidFill>
              </a:defRPr>
            </a:lvl2pPr>
            <a:lvl3pPr lvl="2" algn="r">
              <a:spcBef>
                <a:spcPts val="0"/>
              </a:spcBef>
              <a:buNone/>
              <a:defRPr sz="1000">
                <a:solidFill>
                  <a:schemeClr val="dk2"/>
                </a:solidFill>
              </a:defRPr>
            </a:lvl3pPr>
            <a:lvl4pPr lvl="3" algn="r">
              <a:spcBef>
                <a:spcPts val="0"/>
              </a:spcBef>
              <a:buNone/>
              <a:defRPr sz="1000">
                <a:solidFill>
                  <a:schemeClr val="dk2"/>
                </a:solidFill>
              </a:defRPr>
            </a:lvl4pPr>
            <a:lvl5pPr lvl="4" algn="r">
              <a:spcBef>
                <a:spcPts val="0"/>
              </a:spcBef>
              <a:buNone/>
              <a:defRPr sz="1000">
                <a:solidFill>
                  <a:schemeClr val="dk2"/>
                </a:solidFill>
              </a:defRPr>
            </a:lvl5pPr>
            <a:lvl6pPr lvl="5" algn="r">
              <a:spcBef>
                <a:spcPts val="0"/>
              </a:spcBef>
              <a:buNone/>
              <a:defRPr sz="1000">
                <a:solidFill>
                  <a:schemeClr val="dk2"/>
                </a:solidFill>
              </a:defRPr>
            </a:lvl6pPr>
            <a:lvl7pPr lvl="6" algn="r">
              <a:spcBef>
                <a:spcPts val="0"/>
              </a:spcBef>
              <a:buNone/>
              <a:defRPr sz="1000">
                <a:solidFill>
                  <a:schemeClr val="dk2"/>
                </a:solidFill>
              </a:defRPr>
            </a:lvl7pPr>
            <a:lvl8pPr lvl="7" algn="r">
              <a:spcBef>
                <a:spcPts val="0"/>
              </a:spcBef>
              <a:buNone/>
              <a:defRPr sz="1000">
                <a:solidFill>
                  <a:schemeClr val="dk2"/>
                </a:solidFill>
              </a:defRPr>
            </a:lvl8pPr>
            <a:lvl9pPr lvl="8" algn="r">
              <a:spcBef>
                <a:spcPts val="0"/>
              </a:spcBef>
              <a:buNone/>
              <a:defRPr sz="1000">
                <a:solidFill>
                  <a:schemeClr val="dk2"/>
                </a:solidFill>
              </a:defRPr>
            </a:lvl9pPr>
          </a:lstStyle>
          <a:p>
            <a:pPr indent="0" lvl="0" marL="0">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6" name="Shape 56"/>
        <p:cNvGrpSpPr/>
        <p:nvPr/>
      </p:nvGrpSpPr>
      <p:grpSpPr>
        <a:xfrm>
          <a:off x="0" y="0"/>
          <a:ext cx="0" cy="0"/>
          <a:chOff x="0" y="0"/>
          <a:chExt cx="0" cy="0"/>
        </a:xfrm>
      </p:grpSpPr>
      <p:cxnSp>
        <p:nvCxnSpPr>
          <p:cNvPr id="57" name="Shape 57"/>
          <p:cNvCxnSpPr/>
          <p:nvPr/>
        </p:nvCxnSpPr>
        <p:spPr>
          <a:xfrm flipH="1" rot="10800000">
            <a:off x="5570401" y="2760901"/>
            <a:ext cx="3573600" cy="2382600"/>
          </a:xfrm>
          <a:prstGeom prst="straightConnector1">
            <a:avLst/>
          </a:prstGeom>
          <a:noFill/>
          <a:ln cap="flat" cmpd="sng" w="9525">
            <a:solidFill>
              <a:srgbClr val="D8D8D8"/>
            </a:solidFill>
            <a:prstDash val="solid"/>
            <a:round/>
            <a:headEnd len="med" w="med" type="none"/>
            <a:tailEnd len="med" w="med" type="none"/>
          </a:ln>
        </p:spPr>
      </p:cxnSp>
      <p:cxnSp>
        <p:nvCxnSpPr>
          <p:cNvPr id="58" name="Shape 58"/>
          <p:cNvCxnSpPr/>
          <p:nvPr/>
        </p:nvCxnSpPr>
        <p:spPr>
          <a:xfrm>
            <a:off x="7030090" y="0"/>
            <a:ext cx="914700" cy="5143500"/>
          </a:xfrm>
          <a:prstGeom prst="straightConnector1">
            <a:avLst/>
          </a:prstGeom>
          <a:noFill/>
          <a:ln cap="flat" cmpd="sng" w="9525">
            <a:solidFill>
              <a:srgbClr val="BFBFBF"/>
            </a:solidFill>
            <a:prstDash val="solid"/>
            <a:round/>
            <a:headEnd len="med" w="med" type="none"/>
            <a:tailEnd len="med" w="med" type="none"/>
          </a:ln>
        </p:spPr>
      </p:cxnSp>
      <p:sp>
        <p:nvSpPr>
          <p:cNvPr id="59" name="Shape 59"/>
          <p:cNvSpPr/>
          <p:nvPr/>
        </p:nvSpPr>
        <p:spPr>
          <a:xfrm>
            <a:off x="6891544" y="-6350"/>
            <a:ext cx="2254800" cy="5149800"/>
          </a:xfrm>
          <a:custGeom>
            <a:pathLst>
              <a:path extrusionOk="0" h="120000" w="120000">
                <a:moveTo>
                  <a:pt x="80788" y="147"/>
                </a:moveTo>
                <a:lnTo>
                  <a:pt x="0" y="119999"/>
                </a:lnTo>
                <a:lnTo>
                  <a:pt x="119661" y="119852"/>
                </a:lnTo>
                <a:cubicBezTo>
                  <a:pt x="119774" y="79901"/>
                  <a:pt x="119887" y="39950"/>
                  <a:pt x="120000" y="0"/>
                </a:cubicBezTo>
                <a:lnTo>
                  <a:pt x="80788" y="147"/>
                </a:lnTo>
                <a:close/>
              </a:path>
            </a:pathLst>
          </a:cu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60" name="Shape 60"/>
          <p:cNvSpPr/>
          <p:nvPr/>
        </p:nvSpPr>
        <p:spPr>
          <a:xfrm>
            <a:off x="7202776" y="-6350"/>
            <a:ext cx="1943700" cy="5149800"/>
          </a:xfrm>
          <a:custGeom>
            <a:pathLst>
              <a:path extrusionOk="0" h="120000" w="120000">
                <a:moveTo>
                  <a:pt x="0" y="0"/>
                </a:moveTo>
                <a:lnTo>
                  <a:pt x="55686" y="119999"/>
                </a:lnTo>
                <a:lnTo>
                  <a:pt x="120000" y="119999"/>
                </a:lnTo>
                <a:cubicBezTo>
                  <a:pt x="119869" y="80000"/>
                  <a:pt x="119738" y="39999"/>
                  <a:pt x="119607" y="0"/>
                </a:cubicBezTo>
                <a:lnTo>
                  <a:pt x="0" y="0"/>
                </a:ln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61" name="Shape 61"/>
          <p:cNvSpPr/>
          <p:nvPr/>
        </p:nvSpPr>
        <p:spPr>
          <a:xfrm>
            <a:off x="6700995" y="2286000"/>
            <a:ext cx="2445300" cy="2857500"/>
          </a:xfrm>
          <a:custGeom>
            <a:pathLst>
              <a:path extrusionOk="0" h="120000" w="120000">
                <a:moveTo>
                  <a:pt x="0" y="120000"/>
                </a:moveTo>
                <a:lnTo>
                  <a:pt x="119688" y="0"/>
                </a:lnTo>
                <a:cubicBezTo>
                  <a:pt x="119792" y="40000"/>
                  <a:pt x="119896" y="80000"/>
                  <a:pt x="120000" y="120000"/>
                </a:cubicBezTo>
                <a:lnTo>
                  <a:pt x="0" y="120000"/>
                </a:lnTo>
                <a:close/>
              </a:path>
            </a:pathLst>
          </a:custGeom>
          <a:solidFill>
            <a:schemeClr val="accent2">
              <a:alpha val="7176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62" name="Shape 62"/>
          <p:cNvSpPr/>
          <p:nvPr/>
        </p:nvSpPr>
        <p:spPr>
          <a:xfrm>
            <a:off x="7005874" y="-6350"/>
            <a:ext cx="2140500" cy="5149800"/>
          </a:xfrm>
          <a:custGeom>
            <a:pathLst>
              <a:path extrusionOk="0" h="120000" w="120000">
                <a:moveTo>
                  <a:pt x="0" y="0"/>
                </a:moveTo>
                <a:lnTo>
                  <a:pt x="103976" y="119999"/>
                </a:lnTo>
                <a:lnTo>
                  <a:pt x="120000" y="119852"/>
                </a:lnTo>
                <a:lnTo>
                  <a:pt x="120000" y="0"/>
                </a:lnTo>
                <a:lnTo>
                  <a:pt x="0" y="0"/>
                </a:lnTo>
                <a:close/>
              </a:path>
            </a:pathLst>
          </a:custGeom>
          <a:solidFill>
            <a:srgbClr val="3F7818">
              <a:alpha val="6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63" name="Shape 63"/>
          <p:cNvSpPr/>
          <p:nvPr/>
        </p:nvSpPr>
        <p:spPr>
          <a:xfrm>
            <a:off x="8180931" y="-6350"/>
            <a:ext cx="965400" cy="5149800"/>
          </a:xfrm>
          <a:custGeom>
            <a:pathLst>
              <a:path extrusionOk="0" h="120000" w="120000">
                <a:moveTo>
                  <a:pt x="94736" y="0"/>
                </a:moveTo>
                <a:lnTo>
                  <a:pt x="0" y="119999"/>
                </a:lnTo>
                <a:lnTo>
                  <a:pt x="120000" y="119999"/>
                </a:lnTo>
                <a:cubicBezTo>
                  <a:pt x="119736" y="80000"/>
                  <a:pt x="119473" y="39999"/>
                  <a:pt x="119210" y="0"/>
                </a:cubicBezTo>
                <a:lnTo>
                  <a:pt x="94736" y="0"/>
                </a:lnTo>
                <a:close/>
              </a:path>
            </a:pathLst>
          </a:custGeom>
          <a:solidFill>
            <a:srgbClr val="BFE471">
              <a:alpha val="6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64" name="Shape 64"/>
          <p:cNvSpPr/>
          <p:nvPr/>
        </p:nvSpPr>
        <p:spPr>
          <a:xfrm>
            <a:off x="8206337" y="-6351"/>
            <a:ext cx="952800" cy="5149800"/>
          </a:xfrm>
          <a:custGeom>
            <a:pathLst>
              <a:path extrusionOk="0" h="120000" w="120000">
                <a:moveTo>
                  <a:pt x="0" y="0"/>
                </a:moveTo>
                <a:lnTo>
                  <a:pt x="105579" y="119999"/>
                </a:lnTo>
                <a:lnTo>
                  <a:pt x="119976" y="119999"/>
                </a:lnTo>
                <a:cubicBezTo>
                  <a:pt x="120243" y="79950"/>
                  <a:pt x="118110" y="40049"/>
                  <a:pt x="118377" y="0"/>
                </a:cubicBezTo>
                <a:lnTo>
                  <a:pt x="0" y="0"/>
                </a:lnTo>
                <a:close/>
              </a:path>
            </a:pathLst>
          </a:custGeom>
          <a:solidFill>
            <a:schemeClr val="accent1">
              <a:alpha val="64709"/>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65" name="Shape 65"/>
          <p:cNvSpPr/>
          <p:nvPr/>
        </p:nvSpPr>
        <p:spPr>
          <a:xfrm>
            <a:off x="7780777" y="2692401"/>
            <a:ext cx="1365600" cy="2451000"/>
          </a:xfrm>
          <a:custGeom>
            <a:pathLst>
              <a:path extrusionOk="0" h="120000" w="120000">
                <a:moveTo>
                  <a:pt x="0" y="120000"/>
                </a:moveTo>
                <a:lnTo>
                  <a:pt x="119441" y="0"/>
                </a:lnTo>
                <a:cubicBezTo>
                  <a:pt x="119627" y="39896"/>
                  <a:pt x="119813" y="79792"/>
                  <a:pt x="120000" y="119689"/>
                </a:cubicBezTo>
                <a:lnTo>
                  <a:pt x="0" y="120000"/>
                </a:lnTo>
                <a:close/>
              </a:path>
            </a:pathLst>
          </a:custGeom>
          <a:solidFill>
            <a:schemeClr val="accent1">
              <a:alpha val="8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66" name="Shape 66"/>
          <p:cNvSpPr/>
          <p:nvPr/>
        </p:nvSpPr>
        <p:spPr>
          <a:xfrm>
            <a:off x="-6352" y="3009901"/>
            <a:ext cx="342900" cy="2139900"/>
          </a:xfrm>
          <a:custGeom>
            <a:pathLst>
              <a:path extrusionOk="0" h="120000" w="120000">
                <a:moveTo>
                  <a:pt x="0" y="0"/>
                </a:moveTo>
                <a:lnTo>
                  <a:pt x="120000" y="120000"/>
                </a:lnTo>
                <a:lnTo>
                  <a:pt x="0" y="119643"/>
                </a:lnTo>
                <a:cubicBezTo>
                  <a:pt x="740" y="80118"/>
                  <a:pt x="1481" y="40593"/>
                  <a:pt x="0" y="0"/>
                </a:cubicBezTo>
                <a:close/>
              </a:path>
            </a:pathLst>
          </a:custGeom>
          <a:solidFill>
            <a:schemeClr val="accent1">
              <a:alpha val="8471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67" name="Shape 67"/>
          <p:cNvSpPr txBox="1"/>
          <p:nvPr>
            <p:ph type="title"/>
          </p:nvPr>
        </p:nvSpPr>
        <p:spPr>
          <a:xfrm>
            <a:off x="508133" y="457200"/>
            <a:ext cx="6449100" cy="990600"/>
          </a:xfrm>
          <a:prstGeom prst="rect">
            <a:avLst/>
          </a:prstGeom>
          <a:noFill/>
          <a:ln>
            <a:noFill/>
          </a:ln>
        </p:spPr>
        <p:txBody>
          <a:bodyPr anchorCtr="0" anchor="t" bIns="68575" lIns="68575" spcFirstLastPara="1" rIns="68575" wrap="square" tIns="68575"/>
          <a:lstStyle>
            <a:lvl1pPr indent="0" lvl="0" marL="0" marR="0" rtl="0" algn="l">
              <a:spcBef>
                <a:spcPts val="0"/>
              </a:spcBef>
              <a:spcAft>
                <a:spcPts val="0"/>
              </a:spcAft>
              <a:buClr>
                <a:schemeClr val="accent1"/>
              </a:buClr>
              <a:buSzPts val="1100"/>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spcAft>
                <a:spcPts val="0"/>
              </a:spcAft>
              <a:buSzPts val="1100"/>
              <a:buNone/>
              <a:defRPr b="0" i="0" sz="1400" u="none" cap="none" strike="noStrike">
                <a:solidFill>
                  <a:schemeClr val="dk2"/>
                </a:solidFill>
              </a:defRPr>
            </a:lvl2pPr>
            <a:lvl3pPr indent="0" lvl="2" marL="0" marR="0" rtl="0" algn="l">
              <a:spcBef>
                <a:spcPts val="0"/>
              </a:spcBef>
              <a:spcAft>
                <a:spcPts val="0"/>
              </a:spcAft>
              <a:buSzPts val="1100"/>
              <a:buNone/>
              <a:defRPr b="0" i="0" sz="1400" u="none" cap="none" strike="noStrike">
                <a:solidFill>
                  <a:schemeClr val="dk2"/>
                </a:solidFill>
              </a:defRPr>
            </a:lvl3pPr>
            <a:lvl4pPr indent="0" lvl="3" marL="0" marR="0" rtl="0" algn="l">
              <a:spcBef>
                <a:spcPts val="0"/>
              </a:spcBef>
              <a:spcAft>
                <a:spcPts val="0"/>
              </a:spcAft>
              <a:buSzPts val="1100"/>
              <a:buNone/>
              <a:defRPr b="0" i="0" sz="1400" u="none" cap="none" strike="noStrike">
                <a:solidFill>
                  <a:schemeClr val="dk2"/>
                </a:solidFill>
              </a:defRPr>
            </a:lvl4pPr>
            <a:lvl5pPr indent="0" lvl="4" marL="0" marR="0" rtl="0" algn="l">
              <a:spcBef>
                <a:spcPts val="0"/>
              </a:spcBef>
              <a:spcAft>
                <a:spcPts val="0"/>
              </a:spcAft>
              <a:buSzPts val="1100"/>
              <a:buNone/>
              <a:defRPr b="0" i="0" sz="1400" u="none" cap="none" strike="noStrike">
                <a:solidFill>
                  <a:schemeClr val="dk2"/>
                </a:solidFill>
              </a:defRPr>
            </a:lvl5pPr>
            <a:lvl6pPr indent="0" lvl="5" marL="0" marR="0" rtl="0" algn="l">
              <a:spcBef>
                <a:spcPts val="0"/>
              </a:spcBef>
              <a:spcAft>
                <a:spcPts val="0"/>
              </a:spcAft>
              <a:buSzPts val="1100"/>
              <a:buNone/>
              <a:defRPr b="0" i="0" sz="1400" u="none" cap="none" strike="noStrike">
                <a:solidFill>
                  <a:schemeClr val="dk2"/>
                </a:solidFill>
              </a:defRPr>
            </a:lvl6pPr>
            <a:lvl7pPr indent="0" lvl="6" marL="0" marR="0" rtl="0" algn="l">
              <a:spcBef>
                <a:spcPts val="0"/>
              </a:spcBef>
              <a:spcAft>
                <a:spcPts val="0"/>
              </a:spcAft>
              <a:buSzPts val="1100"/>
              <a:buNone/>
              <a:defRPr b="0" i="0" sz="1400" u="none" cap="none" strike="noStrike">
                <a:solidFill>
                  <a:schemeClr val="dk2"/>
                </a:solidFill>
              </a:defRPr>
            </a:lvl7pPr>
            <a:lvl8pPr indent="0" lvl="7" marL="0" marR="0" rtl="0" algn="l">
              <a:spcBef>
                <a:spcPts val="0"/>
              </a:spcBef>
              <a:spcAft>
                <a:spcPts val="0"/>
              </a:spcAft>
              <a:buSzPts val="1100"/>
              <a:buNone/>
              <a:defRPr b="0" i="0" sz="1400" u="none" cap="none" strike="noStrike">
                <a:solidFill>
                  <a:schemeClr val="dk2"/>
                </a:solidFill>
              </a:defRPr>
            </a:lvl8pPr>
            <a:lvl9pPr indent="0" lvl="8" marL="0" marR="0" rtl="0" algn="l">
              <a:spcBef>
                <a:spcPts val="0"/>
              </a:spcBef>
              <a:spcAft>
                <a:spcPts val="0"/>
              </a:spcAft>
              <a:buSzPts val="1100"/>
              <a:buNone/>
              <a:defRPr b="0" i="0" sz="1400" u="none" cap="none" strike="noStrike">
                <a:solidFill>
                  <a:schemeClr val="dk2"/>
                </a:solidFill>
              </a:defRPr>
            </a:lvl9pPr>
          </a:lstStyle>
          <a:p/>
        </p:txBody>
      </p:sp>
      <p:sp>
        <p:nvSpPr>
          <p:cNvPr id="68" name="Shape 68"/>
          <p:cNvSpPr txBox="1"/>
          <p:nvPr>
            <p:ph idx="1" type="body"/>
          </p:nvPr>
        </p:nvSpPr>
        <p:spPr>
          <a:xfrm>
            <a:off x="508133" y="1620443"/>
            <a:ext cx="6449100" cy="2910600"/>
          </a:xfrm>
          <a:prstGeom prst="rect">
            <a:avLst/>
          </a:prstGeom>
          <a:noFill/>
          <a:ln>
            <a:noFill/>
          </a:ln>
        </p:spPr>
        <p:txBody>
          <a:bodyPr anchorCtr="0" anchor="t" bIns="68575" lIns="68575" spcFirstLastPara="1" rIns="68575" wrap="square" tIns="68575"/>
          <a:lstStyle>
            <a:lvl1pPr indent="-298450" lvl="0" marL="457200" marR="0" rtl="0" algn="l">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69" name="Shape 69"/>
          <p:cNvSpPr txBox="1"/>
          <p:nvPr>
            <p:ph idx="10" type="dt"/>
          </p:nvPr>
        </p:nvSpPr>
        <p:spPr>
          <a:xfrm>
            <a:off x="5405258" y="4531022"/>
            <a:ext cx="684300" cy="273900"/>
          </a:xfrm>
          <a:prstGeom prst="rect">
            <a:avLst/>
          </a:prstGeom>
          <a:noFill/>
          <a:ln>
            <a:noFill/>
          </a:ln>
        </p:spPr>
        <p:txBody>
          <a:bodyPr anchorCtr="0" anchor="ctr" bIns="68575" lIns="68575" spcFirstLastPara="1" rIns="68575" wrap="square" tIns="68575"/>
          <a:lstStyle>
            <a:lvl1pPr indent="0" lvl="0" mar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70" name="Shape 70"/>
          <p:cNvSpPr txBox="1"/>
          <p:nvPr>
            <p:ph idx="11" type="ftr"/>
          </p:nvPr>
        </p:nvSpPr>
        <p:spPr>
          <a:xfrm>
            <a:off x="508133" y="4531022"/>
            <a:ext cx="4724700" cy="273900"/>
          </a:xfrm>
          <a:prstGeom prst="rect">
            <a:avLst/>
          </a:prstGeom>
          <a:noFill/>
          <a:ln>
            <a:noFill/>
          </a:ln>
        </p:spPr>
        <p:txBody>
          <a:bodyPr anchorCtr="0" anchor="ctr" bIns="68575" lIns="68575" spcFirstLastPara="1" rIns="68575" wrap="square" tIns="68575"/>
          <a:lstStyle>
            <a:lvl1pPr indent="0" lvl="0" mar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71" name="Shape 71"/>
          <p:cNvSpPr txBox="1"/>
          <p:nvPr>
            <p:ph idx="12" type="sldNum"/>
          </p:nvPr>
        </p:nvSpPr>
        <p:spPr>
          <a:xfrm>
            <a:off x="6444676"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192" name="Shape 192"/>
        <p:cNvGrpSpPr/>
        <p:nvPr/>
      </p:nvGrpSpPr>
      <p:grpSpPr>
        <a:xfrm>
          <a:off x="0" y="0"/>
          <a:ext cx="0" cy="0"/>
          <a:chOff x="0" y="0"/>
          <a:chExt cx="0" cy="0"/>
        </a:xfrm>
      </p:grpSpPr>
      <p:sp>
        <p:nvSpPr>
          <p:cNvPr id="193" name="Shape 19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2800"/>
              <a:buFont typeface="Arial"/>
              <a:buNone/>
              <a:defRPr sz="2800">
                <a:solidFill>
                  <a:schemeClr val="dk1"/>
                </a:solidFill>
              </a:defRPr>
            </a:lvl2pPr>
            <a:lvl3pPr indent="0" lvl="2" rtl="0">
              <a:spcBef>
                <a:spcPts val="0"/>
              </a:spcBef>
              <a:spcAft>
                <a:spcPts val="0"/>
              </a:spcAft>
              <a:buClr>
                <a:schemeClr val="dk1"/>
              </a:buClr>
              <a:buSzPts val="2800"/>
              <a:buFont typeface="Arial"/>
              <a:buNone/>
              <a:defRPr sz="2800">
                <a:solidFill>
                  <a:schemeClr val="dk1"/>
                </a:solidFill>
              </a:defRPr>
            </a:lvl3pPr>
            <a:lvl4pPr indent="0" lvl="3" rtl="0">
              <a:spcBef>
                <a:spcPts val="0"/>
              </a:spcBef>
              <a:spcAft>
                <a:spcPts val="0"/>
              </a:spcAft>
              <a:buClr>
                <a:schemeClr val="dk1"/>
              </a:buClr>
              <a:buSzPts val="2800"/>
              <a:buFont typeface="Arial"/>
              <a:buNone/>
              <a:defRPr sz="2800">
                <a:solidFill>
                  <a:schemeClr val="dk1"/>
                </a:solidFill>
              </a:defRPr>
            </a:lvl4pPr>
            <a:lvl5pPr indent="0" lvl="4" rtl="0">
              <a:spcBef>
                <a:spcPts val="0"/>
              </a:spcBef>
              <a:spcAft>
                <a:spcPts val="0"/>
              </a:spcAft>
              <a:buClr>
                <a:schemeClr val="dk1"/>
              </a:buClr>
              <a:buSzPts val="2800"/>
              <a:buFont typeface="Arial"/>
              <a:buNone/>
              <a:defRPr sz="2800">
                <a:solidFill>
                  <a:schemeClr val="dk1"/>
                </a:solidFill>
              </a:defRPr>
            </a:lvl5pPr>
            <a:lvl6pPr indent="0" lvl="5" rtl="0">
              <a:spcBef>
                <a:spcPts val="0"/>
              </a:spcBef>
              <a:spcAft>
                <a:spcPts val="0"/>
              </a:spcAft>
              <a:buClr>
                <a:schemeClr val="dk1"/>
              </a:buClr>
              <a:buSzPts val="2800"/>
              <a:buFont typeface="Arial"/>
              <a:buNone/>
              <a:defRPr sz="2800">
                <a:solidFill>
                  <a:schemeClr val="dk1"/>
                </a:solidFill>
              </a:defRPr>
            </a:lvl6pPr>
            <a:lvl7pPr indent="0" lvl="6" rtl="0">
              <a:spcBef>
                <a:spcPts val="0"/>
              </a:spcBef>
              <a:spcAft>
                <a:spcPts val="0"/>
              </a:spcAft>
              <a:buClr>
                <a:schemeClr val="dk1"/>
              </a:buClr>
              <a:buSzPts val="2800"/>
              <a:buFont typeface="Arial"/>
              <a:buNone/>
              <a:defRPr sz="2800">
                <a:solidFill>
                  <a:schemeClr val="dk1"/>
                </a:solidFill>
              </a:defRPr>
            </a:lvl7pPr>
            <a:lvl8pPr indent="0" lvl="7" rtl="0">
              <a:spcBef>
                <a:spcPts val="0"/>
              </a:spcBef>
              <a:spcAft>
                <a:spcPts val="0"/>
              </a:spcAft>
              <a:buClr>
                <a:schemeClr val="dk1"/>
              </a:buClr>
              <a:buSzPts val="2800"/>
              <a:buFont typeface="Arial"/>
              <a:buNone/>
              <a:defRPr sz="2800">
                <a:solidFill>
                  <a:schemeClr val="dk1"/>
                </a:solidFill>
              </a:defRPr>
            </a:lvl8pPr>
            <a:lvl9pPr indent="0" lvl="8" rtl="0">
              <a:spcBef>
                <a:spcPts val="0"/>
              </a:spcBef>
              <a:spcAft>
                <a:spcPts val="0"/>
              </a:spcAft>
              <a:buClr>
                <a:schemeClr val="dk1"/>
              </a:buClr>
              <a:buSzPts val="2800"/>
              <a:buFont typeface="Arial"/>
              <a:buNone/>
              <a:defRPr sz="2800">
                <a:solidFill>
                  <a:schemeClr val="dk1"/>
                </a:solidFill>
              </a:defRPr>
            </a:lvl9pPr>
          </a:lstStyle>
          <a:p/>
        </p:txBody>
      </p:sp>
      <p:sp>
        <p:nvSpPr>
          <p:cNvPr id="194" name="Shape 19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95" name="Shape 1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54.png"/><Relationship Id="rId4" Type="http://schemas.openxmlformats.org/officeDocument/2006/relationships/image" Target="../media/image31.png"/><Relationship Id="rId5" Type="http://schemas.openxmlformats.org/officeDocument/2006/relationships/image" Target="../media/image26.png"/><Relationship Id="rId6" Type="http://schemas.openxmlformats.org/officeDocument/2006/relationships/image" Target="../media/image49.png"/><Relationship Id="rId7"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image" Target="../media/image43.png"/><Relationship Id="rId9" Type="http://schemas.openxmlformats.org/officeDocument/2006/relationships/image" Target="../media/image44.png"/><Relationship Id="rId5" Type="http://schemas.openxmlformats.org/officeDocument/2006/relationships/image" Target="../media/image42.png"/><Relationship Id="rId6" Type="http://schemas.openxmlformats.org/officeDocument/2006/relationships/image" Target="../media/image45.png"/><Relationship Id="rId7" Type="http://schemas.openxmlformats.org/officeDocument/2006/relationships/image" Target="../media/image47.png"/><Relationship Id="rId8"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ww.facebook.com/communauteORA/" TargetMode="External"/><Relationship Id="rId4" Type="http://schemas.openxmlformats.org/officeDocument/2006/relationships/hyperlink" Target="https://www.facebook.com/groups/228198511046720/" TargetMode="External"/><Relationship Id="rId5" Type="http://schemas.openxmlformats.org/officeDocument/2006/relationships/hyperlink" Target="https://vimeo.com/242773266" TargetMode="External"/><Relationship Id="rId6" Type="http://schemas.openxmlformats.org/officeDocument/2006/relationships/image" Target="../media/image51.png"/><Relationship Id="rId7"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mailto:delphine.bourdin.db@gmail.com" TargetMode="External"/><Relationship Id="rId4" Type="http://schemas.openxmlformats.org/officeDocument/2006/relationships/image" Target="../media/image52.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55.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53.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37.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20" Type="http://schemas.openxmlformats.org/officeDocument/2006/relationships/image" Target="../media/image17.png"/><Relationship Id="rId11" Type="http://schemas.openxmlformats.org/officeDocument/2006/relationships/image" Target="../media/image23.png"/><Relationship Id="rId10" Type="http://schemas.openxmlformats.org/officeDocument/2006/relationships/image" Target="../media/image7.png"/><Relationship Id="rId21" Type="http://schemas.openxmlformats.org/officeDocument/2006/relationships/image" Target="../media/image4.png"/><Relationship Id="rId13" Type="http://schemas.openxmlformats.org/officeDocument/2006/relationships/image" Target="../media/image18.png"/><Relationship Id="rId12"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6.png"/><Relationship Id="rId15" Type="http://schemas.openxmlformats.org/officeDocument/2006/relationships/image" Target="../media/image15.png"/><Relationship Id="rId14" Type="http://schemas.openxmlformats.org/officeDocument/2006/relationships/image" Target="../media/image20.png"/><Relationship Id="rId17" Type="http://schemas.openxmlformats.org/officeDocument/2006/relationships/image" Target="../media/image19.png"/><Relationship Id="rId16" Type="http://schemas.openxmlformats.org/officeDocument/2006/relationships/image" Target="../media/image22.png"/><Relationship Id="rId5" Type="http://schemas.openxmlformats.org/officeDocument/2006/relationships/image" Target="../media/image16.png"/><Relationship Id="rId19" Type="http://schemas.openxmlformats.org/officeDocument/2006/relationships/image" Target="../media/image13.png"/><Relationship Id="rId6" Type="http://schemas.openxmlformats.org/officeDocument/2006/relationships/image" Target="../media/image9.png"/><Relationship Id="rId18"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24.png"/><Relationship Id="rId5"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25.png"/><Relationship Id="rId7" Type="http://schemas.openxmlformats.org/officeDocument/2006/relationships/image" Target="../media/image32.png"/><Relationship Id="rId8"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Shape 248"/>
          <p:cNvSpPr txBox="1"/>
          <p:nvPr>
            <p:ph type="ctrTitle"/>
          </p:nvPr>
        </p:nvSpPr>
        <p:spPr>
          <a:xfrm>
            <a:off x="311700" y="529150"/>
            <a:ext cx="8520600" cy="1191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Kavivanar"/>
              <a:buNone/>
            </a:pPr>
            <a:r>
              <a:rPr b="1" i="0" lang="fr" sz="7200" u="none" cap="none" strike="noStrike">
                <a:solidFill>
                  <a:srgbClr val="E15427"/>
                </a:solidFill>
                <a:latin typeface="Kavivanar"/>
                <a:ea typeface="Kavivanar"/>
                <a:cs typeface="Kavivanar"/>
                <a:sym typeface="Kavivanar"/>
              </a:rPr>
              <a:t>ORA</a:t>
            </a:r>
            <a:endParaRPr b="1" i="0" sz="7200" u="none" cap="none" strike="noStrike">
              <a:solidFill>
                <a:srgbClr val="E15427"/>
              </a:solidFill>
              <a:latin typeface="Kavivanar"/>
              <a:ea typeface="Kavivanar"/>
              <a:cs typeface="Kavivanar"/>
              <a:sym typeface="Kavivanar"/>
            </a:endParaRPr>
          </a:p>
        </p:txBody>
      </p:sp>
      <p:sp>
        <p:nvSpPr>
          <p:cNvPr id="249" name="Shape 249"/>
          <p:cNvSpPr txBox="1"/>
          <p:nvPr>
            <p:ph idx="1" type="subTitle"/>
          </p:nvPr>
        </p:nvSpPr>
        <p:spPr>
          <a:xfrm>
            <a:off x="632550" y="1910200"/>
            <a:ext cx="7878900"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fr" sz="4800" u="none" cap="none" strike="noStrike">
                <a:solidFill>
                  <a:srgbClr val="E15427"/>
                </a:solidFill>
                <a:latin typeface="La Belle Aurore"/>
                <a:ea typeface="La Belle Aurore"/>
                <a:cs typeface="La Belle Aurore"/>
                <a:sym typeface="La Belle Aurore"/>
              </a:rPr>
              <a:t>Le centre du vivre au naturel à Nantes</a:t>
            </a:r>
            <a:endParaRPr b="0" i="0" sz="4800" u="none" cap="none" strike="noStrike">
              <a:solidFill>
                <a:srgbClr val="E15427"/>
              </a:solidFill>
              <a:latin typeface="La Belle Aurore"/>
              <a:ea typeface="La Belle Aurore"/>
              <a:cs typeface="La Belle Aurore"/>
              <a:sym typeface="La Belle Aurore"/>
            </a:endParaRPr>
          </a:p>
          <a:p>
            <a:pPr indent="0" lvl="0" marL="0" marR="0" rtl="0" algn="ctr">
              <a:lnSpc>
                <a:spcPct val="100000"/>
              </a:lnSpc>
              <a:spcBef>
                <a:spcPts val="1600"/>
              </a:spcBef>
              <a:spcAft>
                <a:spcPts val="0"/>
              </a:spcAft>
              <a:buClr>
                <a:schemeClr val="dk2"/>
              </a:buClr>
              <a:buSzPts val="2800"/>
              <a:buFont typeface="Arial"/>
              <a:buNone/>
            </a:pPr>
            <a:r>
              <a:t/>
            </a:r>
            <a:endParaRPr b="0" i="0" sz="4800" u="none" cap="none" strike="noStrike">
              <a:solidFill>
                <a:schemeClr val="dk2"/>
              </a:solidFill>
              <a:latin typeface="Arial"/>
              <a:ea typeface="Arial"/>
              <a:cs typeface="Arial"/>
              <a:sym typeface="Arial"/>
            </a:endParaRPr>
          </a:p>
        </p:txBody>
      </p:sp>
      <p:pic>
        <p:nvPicPr>
          <p:cNvPr id="250" name="Shape 250"/>
          <p:cNvPicPr preferRelativeResize="0"/>
          <p:nvPr/>
        </p:nvPicPr>
        <p:blipFill rotWithShape="1">
          <a:blip r:embed="rId3">
            <a:alphaModFix/>
          </a:blip>
          <a:srcRect b="0" l="0" r="0" t="0"/>
          <a:stretch/>
        </p:blipFill>
        <p:spPr>
          <a:xfrm rot="5400000">
            <a:off x="439325" y="4302400"/>
            <a:ext cx="477975" cy="1204225"/>
          </a:xfrm>
          <a:prstGeom prst="rect">
            <a:avLst/>
          </a:prstGeom>
          <a:noFill/>
          <a:ln>
            <a:noFill/>
          </a:ln>
        </p:spPr>
      </p:pic>
      <p:pic>
        <p:nvPicPr>
          <p:cNvPr id="251" name="Shape 251"/>
          <p:cNvPicPr preferRelativeResize="0"/>
          <p:nvPr/>
        </p:nvPicPr>
        <p:blipFill rotWithShape="1">
          <a:blip r:embed="rId3">
            <a:alphaModFix/>
          </a:blip>
          <a:srcRect b="0" l="0" r="0" t="0"/>
          <a:stretch/>
        </p:blipFill>
        <p:spPr>
          <a:xfrm rot="5400000">
            <a:off x="2015938" y="3949137"/>
            <a:ext cx="678725" cy="1710000"/>
          </a:xfrm>
          <a:prstGeom prst="rect">
            <a:avLst/>
          </a:prstGeom>
          <a:noFill/>
          <a:ln>
            <a:noFill/>
          </a:ln>
        </p:spPr>
      </p:pic>
      <p:pic>
        <p:nvPicPr>
          <p:cNvPr id="252" name="Shape 252"/>
          <p:cNvPicPr preferRelativeResize="0"/>
          <p:nvPr/>
        </p:nvPicPr>
        <p:blipFill rotWithShape="1">
          <a:blip r:embed="rId3">
            <a:alphaModFix/>
          </a:blip>
          <a:srcRect b="0" l="0" r="0" t="0"/>
          <a:stretch/>
        </p:blipFill>
        <p:spPr>
          <a:xfrm rot="5400000">
            <a:off x="4129488" y="3523738"/>
            <a:ext cx="920450" cy="2319075"/>
          </a:xfrm>
          <a:prstGeom prst="rect">
            <a:avLst/>
          </a:prstGeom>
          <a:noFill/>
          <a:ln>
            <a:noFill/>
          </a:ln>
        </p:spPr>
      </p:pic>
      <p:pic>
        <p:nvPicPr>
          <p:cNvPr id="253" name="Shape 253"/>
          <p:cNvPicPr preferRelativeResize="0"/>
          <p:nvPr/>
        </p:nvPicPr>
        <p:blipFill rotWithShape="1">
          <a:blip r:embed="rId3">
            <a:alphaModFix/>
          </a:blip>
          <a:srcRect b="0" l="0" r="0" t="0"/>
          <a:stretch/>
        </p:blipFill>
        <p:spPr>
          <a:xfrm rot="5400000">
            <a:off x="6905675" y="2974200"/>
            <a:ext cx="1232750" cy="3105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Shape 402"/>
          <p:cNvSpPr txBox="1"/>
          <p:nvPr>
            <p:ph type="title"/>
          </p:nvPr>
        </p:nvSpPr>
        <p:spPr>
          <a:xfrm>
            <a:off x="508133" y="457200"/>
            <a:ext cx="6449100" cy="990600"/>
          </a:xfrm>
          <a:prstGeom prst="rect">
            <a:avLst/>
          </a:prstGeom>
        </p:spPr>
        <p:txBody>
          <a:bodyPr anchorCtr="0" anchor="t" bIns="68575" lIns="68575" spcFirstLastPara="1" rIns="68575" wrap="square" tIns="68575">
            <a:noAutofit/>
          </a:bodyPr>
          <a:lstStyle/>
          <a:p>
            <a:pPr indent="0" lvl="0" marL="0" rtl="0">
              <a:spcBef>
                <a:spcPts val="0"/>
              </a:spcBef>
              <a:spcAft>
                <a:spcPts val="0"/>
              </a:spcAft>
              <a:buNone/>
            </a:pPr>
            <a:r>
              <a:t/>
            </a:r>
            <a:endParaRPr/>
          </a:p>
        </p:txBody>
      </p:sp>
      <p:sp>
        <p:nvSpPr>
          <p:cNvPr id="403" name="Shape 403"/>
          <p:cNvSpPr txBox="1"/>
          <p:nvPr>
            <p:ph idx="1" type="body"/>
          </p:nvPr>
        </p:nvSpPr>
        <p:spPr>
          <a:xfrm>
            <a:off x="508133" y="1620443"/>
            <a:ext cx="6449100" cy="2910600"/>
          </a:xfrm>
          <a:prstGeom prst="rect">
            <a:avLst/>
          </a:prstGeom>
        </p:spPr>
        <p:txBody>
          <a:bodyPr anchorCtr="0" anchor="t" bIns="68575" lIns="68575" spcFirstLastPara="1" rIns="68575" wrap="square" tIns="68575">
            <a:noAutofit/>
          </a:bodyPr>
          <a:lstStyle/>
          <a:p>
            <a:pPr indent="-190500" lvl="0" marL="254000" rtl="0">
              <a:spcBef>
                <a:spcPts val="800"/>
              </a:spcBef>
              <a:spcAft>
                <a:spcPts val="0"/>
              </a:spcAft>
              <a:buNone/>
            </a:pPr>
            <a:r>
              <a:t/>
            </a:r>
            <a:endParaRPr/>
          </a:p>
        </p:txBody>
      </p:sp>
      <p:pic>
        <p:nvPicPr>
          <p:cNvPr id="404" name="Shape 404"/>
          <p:cNvPicPr preferRelativeResize="0"/>
          <p:nvPr/>
        </p:nvPicPr>
        <p:blipFill rotWithShape="1">
          <a:blip r:embed="rId3">
            <a:alphaModFix/>
          </a:blip>
          <a:srcRect b="12014" l="0" r="0" t="4205"/>
          <a:stretch/>
        </p:blipFill>
        <p:spPr>
          <a:xfrm>
            <a:off x="-35550" y="0"/>
            <a:ext cx="9215100" cy="5143501"/>
          </a:xfrm>
          <a:prstGeom prst="rect">
            <a:avLst/>
          </a:prstGeom>
          <a:noFill/>
          <a:ln>
            <a:noFill/>
          </a:ln>
        </p:spPr>
      </p:pic>
      <p:pic>
        <p:nvPicPr>
          <p:cNvPr id="405" name="Shape 405"/>
          <p:cNvPicPr preferRelativeResize="0"/>
          <p:nvPr/>
        </p:nvPicPr>
        <p:blipFill>
          <a:blip r:embed="rId4">
            <a:alphaModFix/>
          </a:blip>
          <a:stretch>
            <a:fillRect/>
          </a:stretch>
        </p:blipFill>
        <p:spPr>
          <a:xfrm>
            <a:off x="6885024" y="3143250"/>
            <a:ext cx="2286000" cy="2000250"/>
          </a:xfrm>
          <a:prstGeom prst="rect">
            <a:avLst/>
          </a:prstGeom>
          <a:noFill/>
          <a:ln>
            <a:noFill/>
          </a:ln>
        </p:spPr>
      </p:pic>
      <p:sp>
        <p:nvSpPr>
          <p:cNvPr id="406" name="Shape 406"/>
          <p:cNvSpPr/>
          <p:nvPr/>
        </p:nvSpPr>
        <p:spPr>
          <a:xfrm>
            <a:off x="-35550" y="0"/>
            <a:ext cx="5716200" cy="2306100"/>
          </a:xfrm>
          <a:prstGeom prst="rect">
            <a:avLst/>
          </a:prstGeom>
          <a:solidFill>
            <a:srgbClr val="FFFFFF">
              <a:alpha val="85950"/>
            </a:srgbClr>
          </a:solidFill>
          <a:ln>
            <a:noFill/>
          </a:ln>
        </p:spPr>
        <p:txBody>
          <a:bodyPr anchorCtr="0" anchor="ctr" bIns="68575" lIns="68575" spcFirstLastPara="1" rIns="68575" wrap="square" tIns="68575">
            <a:noAutofit/>
          </a:bodyPr>
          <a:lstStyle/>
          <a:p>
            <a:pPr indent="0" lvl="0" marL="0" rtl="0">
              <a:lnSpc>
                <a:spcPct val="115000"/>
              </a:lnSpc>
              <a:spcBef>
                <a:spcPts val="0"/>
              </a:spcBef>
              <a:spcAft>
                <a:spcPts val="0"/>
              </a:spcAft>
              <a:buClr>
                <a:schemeClr val="dk1"/>
              </a:buClr>
              <a:buSzPts val="1100"/>
              <a:buFont typeface="Arial"/>
              <a:buNone/>
            </a:pPr>
            <a:r>
              <a:rPr lang="fr" sz="2200">
                <a:solidFill>
                  <a:schemeClr val="dk1"/>
                </a:solidFill>
                <a:latin typeface="Kavivanar"/>
                <a:ea typeface="Kavivanar"/>
                <a:cs typeface="Kavivanar"/>
                <a:sym typeface="Kavivanar"/>
              </a:rPr>
              <a:t>3 - Un espace de vente et de conseil</a:t>
            </a:r>
            <a:r>
              <a:rPr b="1" lang="fr" sz="1800">
                <a:solidFill>
                  <a:schemeClr val="dk1"/>
                </a:solidFill>
                <a:latin typeface="Kavivanar"/>
                <a:ea typeface="Kavivanar"/>
                <a:cs typeface="Kavivanar"/>
                <a:sym typeface="Kavivanar"/>
              </a:rPr>
              <a:t> </a:t>
            </a:r>
            <a:endParaRPr b="1" sz="1800">
              <a:solidFill>
                <a:schemeClr val="dk1"/>
              </a:solidFill>
              <a:latin typeface="Kavivanar"/>
              <a:ea typeface="Kavivanar"/>
              <a:cs typeface="Kavivanar"/>
              <a:sym typeface="Kavivanar"/>
            </a:endParaRPr>
          </a:p>
          <a:p>
            <a:pPr indent="0" lvl="0" marL="0" rtl="0" algn="ctr">
              <a:lnSpc>
                <a:spcPct val="115000"/>
              </a:lnSpc>
              <a:spcBef>
                <a:spcPts val="0"/>
              </a:spcBef>
              <a:spcAft>
                <a:spcPts val="0"/>
              </a:spcAft>
              <a:buClr>
                <a:schemeClr val="dk1"/>
              </a:buClr>
              <a:buSzPts val="1100"/>
              <a:buFont typeface="Arial"/>
              <a:buNone/>
            </a:pPr>
            <a:r>
              <a:t/>
            </a:r>
            <a:endParaRPr b="1" sz="600">
              <a:solidFill>
                <a:schemeClr val="dk1"/>
              </a:solidFill>
              <a:latin typeface="Trebuchet MS"/>
              <a:ea typeface="Trebuchet MS"/>
              <a:cs typeface="Trebuchet MS"/>
              <a:sym typeface="Trebuchet MS"/>
            </a:endParaRPr>
          </a:p>
          <a:p>
            <a:pPr indent="457200" lvl="0" marL="0" rtl="0">
              <a:lnSpc>
                <a:spcPct val="115000"/>
              </a:lnSpc>
              <a:spcBef>
                <a:spcPts val="0"/>
              </a:spcBef>
              <a:spcAft>
                <a:spcPts val="0"/>
              </a:spcAft>
              <a:buClr>
                <a:schemeClr val="dk1"/>
              </a:buClr>
              <a:buSzPts val="1100"/>
              <a:buFont typeface="Arial"/>
              <a:buNone/>
            </a:pPr>
            <a:r>
              <a:rPr i="1" lang="fr" sz="1400">
                <a:solidFill>
                  <a:schemeClr val="dk1"/>
                </a:solidFill>
              </a:rPr>
              <a:t>permettre à l’usager de prolonger l’expérience chez soi</a:t>
            </a:r>
            <a:endParaRPr b="1" sz="1800">
              <a:solidFill>
                <a:schemeClr val="dk1"/>
              </a:solidFill>
            </a:endParaRPr>
          </a:p>
          <a:p>
            <a:pPr indent="-304800" lvl="0" marL="457200" marR="0" rtl="0" algn="l">
              <a:lnSpc>
                <a:spcPct val="115000"/>
              </a:lnSpc>
              <a:spcBef>
                <a:spcPts val="0"/>
              </a:spcBef>
              <a:spcAft>
                <a:spcPts val="0"/>
              </a:spcAft>
              <a:buClr>
                <a:schemeClr val="dk1"/>
              </a:buClr>
              <a:buSzPts val="1200"/>
              <a:buChar char="⤅"/>
            </a:pPr>
            <a:r>
              <a:rPr lang="fr" sz="1200">
                <a:solidFill>
                  <a:schemeClr val="dk1"/>
                </a:solidFill>
              </a:rPr>
              <a:t>Trouver les produits conseillés par son thérapeute</a:t>
            </a:r>
            <a:endParaRPr sz="1200">
              <a:solidFill>
                <a:schemeClr val="dk1"/>
              </a:solidFill>
            </a:endParaRPr>
          </a:p>
          <a:p>
            <a:pPr indent="-304800" lvl="0" marL="457200" marR="0" rtl="0" algn="l">
              <a:lnSpc>
                <a:spcPct val="115000"/>
              </a:lnSpc>
              <a:spcBef>
                <a:spcPts val="0"/>
              </a:spcBef>
              <a:spcAft>
                <a:spcPts val="0"/>
              </a:spcAft>
              <a:buClr>
                <a:schemeClr val="dk1"/>
              </a:buClr>
              <a:buSzPts val="1200"/>
              <a:buChar char="⤅"/>
            </a:pPr>
            <a:r>
              <a:rPr lang="fr" sz="1200">
                <a:solidFill>
                  <a:schemeClr val="dk1"/>
                </a:solidFill>
              </a:rPr>
              <a:t>Trouver un livre pour approfondir un sujet suite à une conférence</a:t>
            </a:r>
            <a:endParaRPr sz="1200">
              <a:solidFill>
                <a:schemeClr val="dk1"/>
              </a:solidFill>
            </a:endParaRPr>
          </a:p>
          <a:p>
            <a:pPr indent="-304800" lvl="0" marL="457200" marR="0" rtl="0" algn="l">
              <a:lnSpc>
                <a:spcPct val="115000"/>
              </a:lnSpc>
              <a:spcBef>
                <a:spcPts val="0"/>
              </a:spcBef>
              <a:spcAft>
                <a:spcPts val="0"/>
              </a:spcAft>
              <a:buClr>
                <a:schemeClr val="dk1"/>
              </a:buClr>
              <a:buSzPts val="1200"/>
              <a:buChar char="⤅"/>
            </a:pPr>
            <a:r>
              <a:rPr lang="fr" sz="1200">
                <a:solidFill>
                  <a:schemeClr val="dk1"/>
                </a:solidFill>
              </a:rPr>
              <a:t>Trouver les produits nécessaires pour continuer à fabriquer ses cosmétiques chez soi…</a:t>
            </a:r>
            <a:endParaRPr sz="1200">
              <a:solidFill>
                <a:schemeClr val="dk1"/>
              </a:solidFill>
            </a:endParaRPr>
          </a:p>
          <a:p>
            <a:pPr indent="-304800" lvl="0" marL="457200" marR="0" rtl="0" algn="l">
              <a:lnSpc>
                <a:spcPct val="115000"/>
              </a:lnSpc>
              <a:spcBef>
                <a:spcPts val="0"/>
              </a:spcBef>
              <a:spcAft>
                <a:spcPts val="0"/>
              </a:spcAft>
              <a:buClr>
                <a:schemeClr val="dk1"/>
              </a:buClr>
              <a:buSzPts val="1200"/>
              <a:buChar char="⤅"/>
            </a:pPr>
            <a:r>
              <a:rPr lang="fr" sz="1200">
                <a:solidFill>
                  <a:schemeClr val="dk1"/>
                </a:solidFill>
              </a:rPr>
              <a:t>Repartir avec son panier de légumes bio après le yoga du soir</a:t>
            </a:r>
            <a:endParaRPr sz="1200">
              <a:solidFill>
                <a:schemeClr val="dk1"/>
              </a:solidFill>
            </a:endParaRPr>
          </a:p>
        </p:txBody>
      </p:sp>
      <p:pic>
        <p:nvPicPr>
          <p:cNvPr id="407" name="Shape 407"/>
          <p:cNvPicPr preferRelativeResize="0"/>
          <p:nvPr/>
        </p:nvPicPr>
        <p:blipFill>
          <a:blip r:embed="rId5">
            <a:alphaModFix/>
          </a:blip>
          <a:stretch>
            <a:fillRect/>
          </a:stretch>
        </p:blipFill>
        <p:spPr>
          <a:xfrm>
            <a:off x="5113550" y="960875"/>
            <a:ext cx="500775" cy="477713"/>
          </a:xfrm>
          <a:prstGeom prst="rect">
            <a:avLst/>
          </a:prstGeom>
          <a:noFill/>
          <a:ln>
            <a:noFill/>
          </a:ln>
        </p:spPr>
      </p:pic>
      <p:pic>
        <p:nvPicPr>
          <p:cNvPr id="408" name="Shape 408"/>
          <p:cNvPicPr preferRelativeResize="0"/>
          <p:nvPr/>
        </p:nvPicPr>
        <p:blipFill>
          <a:blip r:embed="rId6">
            <a:alphaModFix/>
          </a:blip>
          <a:stretch>
            <a:fillRect/>
          </a:stretch>
        </p:blipFill>
        <p:spPr>
          <a:xfrm>
            <a:off x="5113551" y="1760213"/>
            <a:ext cx="500775" cy="407431"/>
          </a:xfrm>
          <a:prstGeom prst="rect">
            <a:avLst/>
          </a:prstGeom>
          <a:noFill/>
          <a:ln>
            <a:noFill/>
          </a:ln>
        </p:spPr>
      </p:pic>
      <p:pic>
        <p:nvPicPr>
          <p:cNvPr id="409" name="Shape 409"/>
          <p:cNvPicPr preferRelativeResize="0"/>
          <p:nvPr/>
        </p:nvPicPr>
        <p:blipFill>
          <a:blip r:embed="rId7">
            <a:alphaModFix/>
          </a:blip>
          <a:stretch>
            <a:fillRect/>
          </a:stretch>
        </p:blipFill>
        <p:spPr>
          <a:xfrm rot="5400000">
            <a:off x="20288" y="686450"/>
            <a:ext cx="422100" cy="359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Shape 414"/>
          <p:cNvSpPr txBox="1"/>
          <p:nvPr>
            <p:ph type="title"/>
          </p:nvPr>
        </p:nvSpPr>
        <p:spPr>
          <a:xfrm>
            <a:off x="508133" y="457200"/>
            <a:ext cx="6449100" cy="990600"/>
          </a:xfrm>
          <a:prstGeom prst="rect">
            <a:avLst/>
          </a:prstGeom>
        </p:spPr>
        <p:txBody>
          <a:bodyPr anchorCtr="0" anchor="t" bIns="68575" lIns="68575" spcFirstLastPara="1" rIns="68575" wrap="square" tIns="68575">
            <a:noAutofit/>
          </a:bodyPr>
          <a:lstStyle/>
          <a:p>
            <a:pPr indent="0" lvl="0" marL="0" rtl="0">
              <a:spcBef>
                <a:spcPts val="0"/>
              </a:spcBef>
              <a:spcAft>
                <a:spcPts val="0"/>
              </a:spcAft>
              <a:buNone/>
            </a:pPr>
            <a:r>
              <a:t/>
            </a:r>
            <a:endParaRPr/>
          </a:p>
        </p:txBody>
      </p:sp>
      <p:sp>
        <p:nvSpPr>
          <p:cNvPr id="415" name="Shape 415"/>
          <p:cNvSpPr txBox="1"/>
          <p:nvPr>
            <p:ph idx="1" type="body"/>
          </p:nvPr>
        </p:nvSpPr>
        <p:spPr>
          <a:xfrm>
            <a:off x="508133" y="1620443"/>
            <a:ext cx="6449100" cy="2910600"/>
          </a:xfrm>
          <a:prstGeom prst="rect">
            <a:avLst/>
          </a:prstGeom>
        </p:spPr>
        <p:txBody>
          <a:bodyPr anchorCtr="0" anchor="t" bIns="68575" lIns="68575" spcFirstLastPara="1" rIns="68575" wrap="square" tIns="68575">
            <a:noAutofit/>
          </a:bodyPr>
          <a:lstStyle/>
          <a:p>
            <a:pPr indent="-190500" lvl="0" marL="254000" rtl="0">
              <a:spcBef>
                <a:spcPts val="800"/>
              </a:spcBef>
              <a:spcAft>
                <a:spcPts val="0"/>
              </a:spcAft>
              <a:buNone/>
            </a:pPr>
            <a:r>
              <a:t/>
            </a:r>
            <a:endParaRPr/>
          </a:p>
        </p:txBody>
      </p:sp>
      <p:pic>
        <p:nvPicPr>
          <p:cNvPr id="416" name="Shape 416"/>
          <p:cNvPicPr preferRelativeResize="0"/>
          <p:nvPr/>
        </p:nvPicPr>
        <p:blipFill>
          <a:blip r:embed="rId3">
            <a:alphaModFix/>
          </a:blip>
          <a:stretch>
            <a:fillRect/>
          </a:stretch>
        </p:blipFill>
        <p:spPr>
          <a:xfrm>
            <a:off x="0" y="14288"/>
            <a:ext cx="9144000" cy="5114925"/>
          </a:xfrm>
          <a:prstGeom prst="rect">
            <a:avLst/>
          </a:prstGeom>
          <a:noFill/>
          <a:ln>
            <a:noFill/>
          </a:ln>
        </p:spPr>
      </p:pic>
      <p:sp>
        <p:nvSpPr>
          <p:cNvPr id="417" name="Shape 417"/>
          <p:cNvSpPr/>
          <p:nvPr/>
        </p:nvSpPr>
        <p:spPr>
          <a:xfrm>
            <a:off x="0" y="5400"/>
            <a:ext cx="5073600" cy="1614900"/>
          </a:xfrm>
          <a:prstGeom prst="rect">
            <a:avLst/>
          </a:prstGeom>
          <a:solidFill>
            <a:srgbClr val="FFFFFF">
              <a:alpha val="85950"/>
            </a:srgbClr>
          </a:solidFill>
          <a:ln>
            <a:noFill/>
          </a:ln>
        </p:spPr>
        <p:txBody>
          <a:bodyPr anchorCtr="0" anchor="ctr" bIns="68575" lIns="68575" spcFirstLastPara="1" rIns="68575" wrap="square" tIns="68575">
            <a:noAutofit/>
          </a:bodyPr>
          <a:lstStyle/>
          <a:p>
            <a:pPr indent="0" lvl="0" marL="0" rtl="0">
              <a:lnSpc>
                <a:spcPct val="115000"/>
              </a:lnSpc>
              <a:spcBef>
                <a:spcPts val="0"/>
              </a:spcBef>
              <a:spcAft>
                <a:spcPts val="0"/>
              </a:spcAft>
              <a:buNone/>
            </a:pPr>
            <a:r>
              <a:rPr lang="fr" sz="2200">
                <a:solidFill>
                  <a:schemeClr val="dk1"/>
                </a:solidFill>
                <a:latin typeface="Kavivanar"/>
                <a:ea typeface="Kavivanar"/>
                <a:cs typeface="Kavivanar"/>
                <a:sym typeface="Kavivanar"/>
              </a:rPr>
              <a:t>4 - Un espace de vie convivial </a:t>
            </a:r>
            <a:endParaRPr b="1" sz="1800">
              <a:latin typeface="Kavivanar"/>
              <a:ea typeface="Kavivanar"/>
              <a:cs typeface="Kavivanar"/>
              <a:sym typeface="Kavivanar"/>
            </a:endParaRPr>
          </a:p>
          <a:p>
            <a:pPr indent="0" lvl="0" marL="0" rtl="0" algn="ctr">
              <a:lnSpc>
                <a:spcPct val="115000"/>
              </a:lnSpc>
              <a:spcBef>
                <a:spcPts val="0"/>
              </a:spcBef>
              <a:spcAft>
                <a:spcPts val="0"/>
              </a:spcAft>
              <a:buNone/>
            </a:pPr>
            <a:r>
              <a:t/>
            </a:r>
            <a:endParaRPr b="1" sz="600">
              <a:latin typeface="Trebuchet MS"/>
              <a:ea typeface="Trebuchet MS"/>
              <a:cs typeface="Trebuchet MS"/>
              <a:sym typeface="Trebuchet MS"/>
            </a:endParaRPr>
          </a:p>
          <a:p>
            <a:pPr indent="457200" lvl="0" marL="0" rtl="0">
              <a:lnSpc>
                <a:spcPct val="115000"/>
              </a:lnSpc>
              <a:spcBef>
                <a:spcPts val="0"/>
              </a:spcBef>
              <a:spcAft>
                <a:spcPts val="0"/>
              </a:spcAft>
              <a:buClr>
                <a:schemeClr val="dk1"/>
              </a:buClr>
              <a:buSzPts val="1100"/>
              <a:buFont typeface="Arial"/>
              <a:buNone/>
            </a:pPr>
            <a:r>
              <a:rPr i="1" lang="fr" sz="1500">
                <a:solidFill>
                  <a:schemeClr val="dk1"/>
                </a:solidFill>
              </a:rPr>
              <a:t>permettre les échanges et le bien-vivre ensemble</a:t>
            </a:r>
            <a:endParaRPr sz="1200">
              <a:solidFill>
                <a:schemeClr val="dk1"/>
              </a:solidFill>
            </a:endParaRPr>
          </a:p>
          <a:p>
            <a:pPr indent="-304800" lvl="0" marL="457200" marR="0" rtl="0" algn="l">
              <a:lnSpc>
                <a:spcPct val="115000"/>
              </a:lnSpc>
              <a:spcBef>
                <a:spcPts val="0"/>
              </a:spcBef>
              <a:spcAft>
                <a:spcPts val="0"/>
              </a:spcAft>
              <a:buClr>
                <a:schemeClr val="dk1"/>
              </a:buClr>
              <a:buSzPts val="1200"/>
              <a:buChar char="⤅"/>
            </a:pPr>
            <a:r>
              <a:rPr lang="fr" sz="1200">
                <a:solidFill>
                  <a:schemeClr val="dk1"/>
                </a:solidFill>
              </a:rPr>
              <a:t>Salon de thé en journée</a:t>
            </a:r>
            <a:endParaRPr sz="1200">
              <a:solidFill>
                <a:schemeClr val="dk1"/>
              </a:solidFill>
            </a:endParaRPr>
          </a:p>
          <a:p>
            <a:pPr indent="-304800" lvl="0" marL="457200" marR="0" rtl="0" algn="l">
              <a:lnSpc>
                <a:spcPct val="115000"/>
              </a:lnSpc>
              <a:spcBef>
                <a:spcPts val="0"/>
              </a:spcBef>
              <a:spcAft>
                <a:spcPts val="0"/>
              </a:spcAft>
              <a:buClr>
                <a:schemeClr val="dk1"/>
              </a:buClr>
              <a:buSzPts val="1200"/>
              <a:buChar char="⤅"/>
            </a:pPr>
            <a:r>
              <a:rPr lang="fr" sz="1200">
                <a:solidFill>
                  <a:schemeClr val="dk1"/>
                </a:solidFill>
              </a:rPr>
              <a:t>Restauration midi/soir </a:t>
            </a:r>
            <a:endParaRPr sz="1200">
              <a:solidFill>
                <a:schemeClr val="dk1"/>
              </a:solidFill>
            </a:endParaRPr>
          </a:p>
          <a:p>
            <a:pPr indent="-304800" lvl="0" marL="457200" marR="0" rtl="0" algn="l">
              <a:lnSpc>
                <a:spcPct val="115000"/>
              </a:lnSpc>
              <a:spcBef>
                <a:spcPts val="0"/>
              </a:spcBef>
              <a:spcAft>
                <a:spcPts val="0"/>
              </a:spcAft>
              <a:buClr>
                <a:schemeClr val="dk1"/>
              </a:buClr>
              <a:buSzPts val="1200"/>
              <a:buChar char="⤅"/>
            </a:pPr>
            <a:r>
              <a:rPr lang="fr" sz="1200">
                <a:solidFill>
                  <a:schemeClr val="dk1"/>
                </a:solidFill>
              </a:rPr>
              <a:t>Espace de co-working</a:t>
            </a:r>
            <a:endParaRPr sz="1200">
              <a:solidFill>
                <a:schemeClr val="dk1"/>
              </a:solidFill>
            </a:endParaRPr>
          </a:p>
        </p:txBody>
      </p:sp>
      <p:pic>
        <p:nvPicPr>
          <p:cNvPr id="418" name="Shape 418"/>
          <p:cNvPicPr preferRelativeResize="0"/>
          <p:nvPr/>
        </p:nvPicPr>
        <p:blipFill>
          <a:blip r:embed="rId4">
            <a:alphaModFix/>
          </a:blip>
          <a:stretch>
            <a:fillRect/>
          </a:stretch>
        </p:blipFill>
        <p:spPr>
          <a:xfrm>
            <a:off x="2749493" y="1087046"/>
            <a:ext cx="500775" cy="477719"/>
          </a:xfrm>
          <a:prstGeom prst="rect">
            <a:avLst/>
          </a:prstGeom>
          <a:noFill/>
          <a:ln>
            <a:noFill/>
          </a:ln>
        </p:spPr>
      </p:pic>
      <p:pic>
        <p:nvPicPr>
          <p:cNvPr id="419" name="Shape 419"/>
          <p:cNvPicPr preferRelativeResize="0"/>
          <p:nvPr/>
        </p:nvPicPr>
        <p:blipFill>
          <a:blip r:embed="rId5">
            <a:alphaModFix/>
          </a:blip>
          <a:stretch>
            <a:fillRect/>
          </a:stretch>
        </p:blipFill>
        <p:spPr>
          <a:xfrm>
            <a:off x="3482322" y="1087057"/>
            <a:ext cx="500775" cy="477702"/>
          </a:xfrm>
          <a:prstGeom prst="rect">
            <a:avLst/>
          </a:prstGeom>
          <a:noFill/>
          <a:ln>
            <a:noFill/>
          </a:ln>
        </p:spPr>
      </p:pic>
      <p:pic>
        <p:nvPicPr>
          <p:cNvPr id="420" name="Shape 420"/>
          <p:cNvPicPr preferRelativeResize="0"/>
          <p:nvPr/>
        </p:nvPicPr>
        <p:blipFill>
          <a:blip r:embed="rId6">
            <a:alphaModFix/>
          </a:blip>
          <a:stretch>
            <a:fillRect/>
          </a:stretch>
        </p:blipFill>
        <p:spPr>
          <a:xfrm>
            <a:off x="4215145" y="1087056"/>
            <a:ext cx="500775" cy="477713"/>
          </a:xfrm>
          <a:prstGeom prst="rect">
            <a:avLst/>
          </a:prstGeom>
          <a:noFill/>
          <a:ln>
            <a:noFill/>
          </a:ln>
        </p:spPr>
      </p:pic>
      <p:pic>
        <p:nvPicPr>
          <p:cNvPr id="421" name="Shape 421"/>
          <p:cNvPicPr preferRelativeResize="0"/>
          <p:nvPr/>
        </p:nvPicPr>
        <p:blipFill>
          <a:blip r:embed="rId7">
            <a:alphaModFix/>
          </a:blip>
          <a:stretch>
            <a:fillRect/>
          </a:stretch>
        </p:blipFill>
        <p:spPr>
          <a:xfrm rot="5400000">
            <a:off x="20288" y="562625"/>
            <a:ext cx="422100" cy="359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Shape 426"/>
          <p:cNvSpPr txBox="1"/>
          <p:nvPr>
            <p:ph type="title"/>
          </p:nvPr>
        </p:nvSpPr>
        <p:spPr>
          <a:xfrm>
            <a:off x="311700" y="445025"/>
            <a:ext cx="7335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a:solidFill>
                  <a:srgbClr val="E15427"/>
                </a:solidFill>
                <a:latin typeface="Kavivanar"/>
                <a:ea typeface="Kavivanar"/>
                <a:cs typeface="Kavivanar"/>
                <a:sym typeface="Kavivanar"/>
              </a:rPr>
              <a:t>Pourquoi ce projet ?</a:t>
            </a:r>
            <a:endParaRPr>
              <a:solidFill>
                <a:srgbClr val="E15427"/>
              </a:solidFill>
              <a:latin typeface="Kavivanar"/>
              <a:ea typeface="Kavivanar"/>
              <a:cs typeface="Kavivanar"/>
              <a:sym typeface="Kavivanar"/>
            </a:endParaRPr>
          </a:p>
          <a:p>
            <a:pPr indent="0" lvl="0" marL="0" rtl="0">
              <a:spcBef>
                <a:spcPts val="0"/>
              </a:spcBef>
              <a:spcAft>
                <a:spcPts val="0"/>
              </a:spcAft>
              <a:buNone/>
            </a:pPr>
            <a:r>
              <a:t/>
            </a:r>
            <a:endParaRPr>
              <a:solidFill>
                <a:srgbClr val="FF9900"/>
              </a:solidFill>
              <a:latin typeface="Kavivanar"/>
              <a:ea typeface="Kavivanar"/>
              <a:cs typeface="Kavivanar"/>
              <a:sym typeface="Kavivanar"/>
            </a:endParaRPr>
          </a:p>
        </p:txBody>
      </p:sp>
      <p:sp>
        <p:nvSpPr>
          <p:cNvPr id="427" name="Shape 427"/>
          <p:cNvSpPr txBox="1"/>
          <p:nvPr>
            <p:ph idx="1" type="body"/>
          </p:nvPr>
        </p:nvSpPr>
        <p:spPr>
          <a:xfrm>
            <a:off x="311700" y="1152475"/>
            <a:ext cx="88092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sz="1400">
                <a:solidFill>
                  <a:schemeClr val="dk1"/>
                </a:solidFill>
              </a:rPr>
              <a:t>=&gt; parce que permettre une plus large diffusion des pratiques de bien-être et de respect de l’environnement, c’est un enjeu de santé publique et d’écologie </a:t>
            </a:r>
            <a:endParaRPr sz="1400">
              <a:solidFill>
                <a:schemeClr val="dk1"/>
              </a:solidFill>
            </a:endParaRPr>
          </a:p>
          <a:p>
            <a:pPr indent="0" lvl="0" marL="0" rtl="0">
              <a:spcBef>
                <a:spcPts val="0"/>
              </a:spcBef>
              <a:spcAft>
                <a:spcPts val="0"/>
              </a:spcAft>
              <a:buClr>
                <a:schemeClr val="dk1"/>
              </a:buClr>
              <a:buSzPts val="1100"/>
              <a:buFont typeface="Arial"/>
              <a:buNone/>
            </a:pPr>
            <a:r>
              <a:t/>
            </a:r>
            <a:endParaRPr sz="1400">
              <a:solidFill>
                <a:schemeClr val="dk1"/>
              </a:solidFill>
            </a:endParaRPr>
          </a:p>
          <a:p>
            <a:pPr indent="-317500" lvl="0" marL="457200" marR="0" rtl="0" algn="l">
              <a:lnSpc>
                <a:spcPct val="115000"/>
              </a:lnSpc>
              <a:spcBef>
                <a:spcPts val="0"/>
              </a:spcBef>
              <a:spcAft>
                <a:spcPts val="0"/>
              </a:spcAft>
              <a:buClr>
                <a:schemeClr val="dk1"/>
              </a:buClr>
              <a:buSzPts val="1400"/>
              <a:buChar char="⤅"/>
            </a:pPr>
            <a:r>
              <a:rPr b="1" lang="fr" sz="1400">
                <a:solidFill>
                  <a:schemeClr val="dk1"/>
                </a:solidFill>
              </a:rPr>
              <a:t>démocratiser</a:t>
            </a:r>
            <a:r>
              <a:rPr lang="fr" sz="1400">
                <a:solidFill>
                  <a:schemeClr val="dk1"/>
                </a:solidFill>
              </a:rPr>
              <a:t> : « il n’y a pas besoin d’être végétarien ou de voter écolo pour avoir envie de mettre plus de naturel dans son quotidien » </a:t>
            </a:r>
            <a:endParaRPr sz="1400">
              <a:solidFill>
                <a:schemeClr val="dk1"/>
              </a:solidFill>
            </a:endParaRPr>
          </a:p>
          <a:p>
            <a:pPr indent="-317500" lvl="0" marL="457200" marR="0" rtl="0" algn="l">
              <a:lnSpc>
                <a:spcPct val="115000"/>
              </a:lnSpc>
              <a:spcBef>
                <a:spcPts val="0"/>
              </a:spcBef>
              <a:spcAft>
                <a:spcPts val="0"/>
              </a:spcAft>
              <a:buClr>
                <a:schemeClr val="dk1"/>
              </a:buClr>
              <a:buSzPts val="1400"/>
              <a:buChar char="⤅"/>
            </a:pPr>
            <a:r>
              <a:rPr b="1" lang="fr" sz="1400">
                <a:solidFill>
                  <a:schemeClr val="dk1"/>
                </a:solidFill>
              </a:rPr>
              <a:t>rendre accessible</a:t>
            </a:r>
            <a:r>
              <a:rPr lang="fr" sz="1400">
                <a:solidFill>
                  <a:schemeClr val="dk1"/>
                </a:solidFill>
              </a:rPr>
              <a:t> : « non, le vivre au naturel n’est pas réservé aux hippies ou à une élite de bobos aisés » </a:t>
            </a:r>
            <a:endParaRPr sz="1400">
              <a:solidFill>
                <a:schemeClr val="dk1"/>
              </a:solidFill>
            </a:endParaRPr>
          </a:p>
          <a:p>
            <a:pPr indent="-317500" lvl="0" marL="457200" marR="0" rtl="0" algn="l">
              <a:lnSpc>
                <a:spcPct val="115000"/>
              </a:lnSpc>
              <a:spcBef>
                <a:spcPts val="0"/>
              </a:spcBef>
              <a:spcAft>
                <a:spcPts val="0"/>
              </a:spcAft>
              <a:buClr>
                <a:schemeClr val="dk1"/>
              </a:buClr>
              <a:buSzPts val="1400"/>
              <a:buChar char="⤅"/>
            </a:pPr>
            <a:r>
              <a:rPr b="1" lang="fr" sz="1400">
                <a:solidFill>
                  <a:schemeClr val="dk1"/>
                </a:solidFill>
              </a:rPr>
              <a:t>dépasser les idées reçues</a:t>
            </a:r>
            <a:r>
              <a:rPr lang="fr" sz="1400">
                <a:solidFill>
                  <a:schemeClr val="dk1"/>
                </a:solidFill>
              </a:rPr>
              <a:t> : « non, vivre au naturel, ça ne signifie pas s’éclairer à la bougie »</a:t>
            </a:r>
            <a:endParaRPr sz="1400">
              <a:solidFill>
                <a:schemeClr val="dk1"/>
              </a:solidFill>
            </a:endParaRPr>
          </a:p>
          <a:p>
            <a:pPr indent="-317500" lvl="0" marL="457200" marR="0" rtl="0" algn="l">
              <a:lnSpc>
                <a:spcPct val="115000"/>
              </a:lnSpc>
              <a:spcBef>
                <a:spcPts val="0"/>
              </a:spcBef>
              <a:spcAft>
                <a:spcPts val="0"/>
              </a:spcAft>
              <a:buClr>
                <a:schemeClr val="dk1"/>
              </a:buClr>
              <a:buSzPts val="1400"/>
              <a:buChar char="⤅"/>
            </a:pPr>
            <a:r>
              <a:rPr b="1" lang="fr" sz="1400">
                <a:solidFill>
                  <a:schemeClr val="dk1"/>
                </a:solidFill>
              </a:rPr>
              <a:t>dédramatiser</a:t>
            </a:r>
            <a:r>
              <a:rPr lang="fr" sz="1400">
                <a:solidFill>
                  <a:schemeClr val="dk1"/>
                </a:solidFill>
              </a:rPr>
              <a:t> : « ces bêtises, c’est réservé aux gens qui n’ont que ça à faire »</a:t>
            </a:r>
            <a:endParaRPr sz="1400">
              <a:solidFill>
                <a:schemeClr val="dk1"/>
              </a:solidFill>
            </a:endParaRPr>
          </a:p>
          <a:p>
            <a:pPr indent="-317500" lvl="0" marL="457200" marR="0" rtl="0" algn="l">
              <a:lnSpc>
                <a:spcPct val="115000"/>
              </a:lnSpc>
              <a:spcBef>
                <a:spcPts val="0"/>
              </a:spcBef>
              <a:spcAft>
                <a:spcPts val="0"/>
              </a:spcAft>
              <a:buClr>
                <a:schemeClr val="dk1"/>
              </a:buClr>
              <a:buSzPts val="1400"/>
              <a:buChar char="⤅"/>
            </a:pPr>
            <a:r>
              <a:rPr b="1" lang="fr" sz="1400">
                <a:solidFill>
                  <a:schemeClr val="dk1"/>
                </a:solidFill>
              </a:rPr>
              <a:t>rendre simple et ludique</a:t>
            </a:r>
            <a:r>
              <a:rPr lang="fr" sz="1400">
                <a:solidFill>
                  <a:schemeClr val="dk1"/>
                </a:solidFill>
              </a:rPr>
              <a:t> : « pas la peine de chercher sur 5 blogs avec des conclusions contradictoires», « non, faire tout soi-même, ce n’est pas si compliqué et ça ne prend tant de temps »</a:t>
            </a:r>
            <a:endParaRPr sz="1400">
              <a:solidFill>
                <a:schemeClr val="dk1"/>
              </a:solidFill>
            </a:endParaRPr>
          </a:p>
          <a:p>
            <a:pPr indent="-317500" lvl="0" marL="457200" rtl="0">
              <a:spcBef>
                <a:spcPts val="0"/>
              </a:spcBef>
              <a:spcAft>
                <a:spcPts val="0"/>
              </a:spcAft>
              <a:buClr>
                <a:schemeClr val="dk1"/>
              </a:buClr>
              <a:buSzPts val="1400"/>
              <a:buChar char="⤅"/>
            </a:pPr>
            <a:r>
              <a:rPr b="1" lang="fr" sz="1400">
                <a:solidFill>
                  <a:schemeClr val="dk1"/>
                </a:solidFill>
              </a:rPr>
              <a:t>déculpabiliser</a:t>
            </a:r>
            <a:r>
              <a:rPr lang="fr" sz="1400">
                <a:solidFill>
                  <a:schemeClr val="dk1"/>
                </a:solidFill>
              </a:rPr>
              <a:t> : « pas besoin de faire tout, tout de suite, tout bien »</a:t>
            </a:r>
            <a:endParaRPr sz="1400">
              <a:solidFill>
                <a:schemeClr val="dk1"/>
              </a:solidFill>
            </a:endParaRPr>
          </a:p>
          <a:p>
            <a:pPr indent="0" lvl="0" marL="0" rtl="0">
              <a:spcBef>
                <a:spcPts val="0"/>
              </a:spcBef>
              <a:spcAft>
                <a:spcPts val="0"/>
              </a:spcAft>
              <a:buNone/>
            </a:pPr>
            <a:r>
              <a:t/>
            </a:r>
            <a:endParaRPr sz="1400">
              <a:solidFill>
                <a:schemeClr val="dk1"/>
              </a:solidFill>
            </a:endParaRPr>
          </a:p>
          <a:p>
            <a:pPr indent="0" lvl="0" marL="0" rtl="0">
              <a:spcBef>
                <a:spcPts val="0"/>
              </a:spcBef>
              <a:spcAft>
                <a:spcPts val="1600"/>
              </a:spcAft>
              <a:buNone/>
            </a:pPr>
            <a:r>
              <a:t/>
            </a:r>
            <a:endParaRPr sz="1400"/>
          </a:p>
        </p:txBody>
      </p:sp>
      <p:cxnSp>
        <p:nvCxnSpPr>
          <p:cNvPr id="428" name="Shape 428"/>
          <p:cNvCxnSpPr/>
          <p:nvPr/>
        </p:nvCxnSpPr>
        <p:spPr>
          <a:xfrm>
            <a:off x="-20825" y="5096247"/>
            <a:ext cx="9184800" cy="0"/>
          </a:xfrm>
          <a:prstGeom prst="straightConnector1">
            <a:avLst/>
          </a:prstGeom>
          <a:noFill/>
          <a:ln cap="flat" cmpd="sng" w="114300">
            <a:solidFill>
              <a:srgbClr val="FF9900"/>
            </a:solidFill>
            <a:prstDash val="solid"/>
            <a:round/>
            <a:headEnd len="lg" w="lg" type="none"/>
            <a:tailEnd len="lg" w="lg" type="none"/>
          </a:ln>
        </p:spPr>
      </p:cxnSp>
      <p:sp>
        <p:nvSpPr>
          <p:cNvPr id="429" name="Shape 4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fr"/>
              <a:t>‹#›</a:t>
            </a:fld>
            <a:endParaRPr/>
          </a:p>
        </p:txBody>
      </p:sp>
      <p:cxnSp>
        <p:nvCxnSpPr>
          <p:cNvPr id="430" name="Shape 430"/>
          <p:cNvCxnSpPr/>
          <p:nvPr/>
        </p:nvCxnSpPr>
        <p:spPr>
          <a:xfrm>
            <a:off x="-20825" y="5096247"/>
            <a:ext cx="9184800" cy="0"/>
          </a:xfrm>
          <a:prstGeom prst="straightConnector1">
            <a:avLst/>
          </a:prstGeom>
          <a:noFill/>
          <a:ln cap="flat" cmpd="sng" w="114300">
            <a:solidFill>
              <a:srgbClr val="E15427"/>
            </a:solidFill>
            <a:prstDash val="solid"/>
            <a:round/>
            <a:headEnd len="med" w="med" type="none"/>
            <a:tailEnd len="med" w="med" type="none"/>
          </a:ln>
        </p:spPr>
      </p:cxnSp>
      <p:pic>
        <p:nvPicPr>
          <p:cNvPr id="431" name="Shape 431"/>
          <p:cNvPicPr preferRelativeResize="0"/>
          <p:nvPr/>
        </p:nvPicPr>
        <p:blipFill rotWithShape="1">
          <a:blip r:embed="rId3">
            <a:alphaModFix/>
          </a:blip>
          <a:srcRect b="0" l="0" r="0" t="0"/>
          <a:stretch/>
        </p:blipFill>
        <p:spPr>
          <a:xfrm>
            <a:off x="8050150" y="66025"/>
            <a:ext cx="1038000" cy="1017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Shape 436"/>
          <p:cNvSpPr txBox="1"/>
          <p:nvPr>
            <p:ph type="title"/>
          </p:nvPr>
        </p:nvSpPr>
        <p:spPr>
          <a:xfrm>
            <a:off x="311700" y="445025"/>
            <a:ext cx="7335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a:solidFill>
                  <a:srgbClr val="E15427"/>
                </a:solidFill>
                <a:latin typeface="Kavivanar"/>
                <a:ea typeface="Kavivanar"/>
                <a:cs typeface="Kavivanar"/>
                <a:sym typeface="Kavivanar"/>
              </a:rPr>
              <a:t>Pour qui ce projet ?</a:t>
            </a:r>
            <a:endParaRPr>
              <a:solidFill>
                <a:srgbClr val="E15427"/>
              </a:solidFill>
              <a:latin typeface="Kavivanar"/>
              <a:ea typeface="Kavivanar"/>
              <a:cs typeface="Kavivanar"/>
              <a:sym typeface="Kavivanar"/>
            </a:endParaRPr>
          </a:p>
          <a:p>
            <a:pPr indent="0" lvl="0" marL="0" rtl="0">
              <a:spcBef>
                <a:spcPts val="0"/>
              </a:spcBef>
              <a:spcAft>
                <a:spcPts val="0"/>
              </a:spcAft>
              <a:buNone/>
            </a:pPr>
            <a:r>
              <a:t/>
            </a:r>
            <a:endParaRPr>
              <a:solidFill>
                <a:srgbClr val="FF9900"/>
              </a:solidFill>
              <a:latin typeface="Kavivanar"/>
              <a:ea typeface="Kavivanar"/>
              <a:cs typeface="Kavivanar"/>
              <a:sym typeface="Kavivanar"/>
            </a:endParaRPr>
          </a:p>
        </p:txBody>
      </p:sp>
      <p:sp>
        <p:nvSpPr>
          <p:cNvPr id="437" name="Shape 437"/>
          <p:cNvSpPr txBox="1"/>
          <p:nvPr>
            <p:ph idx="1" type="body"/>
          </p:nvPr>
        </p:nvSpPr>
        <p:spPr>
          <a:xfrm>
            <a:off x="262000" y="1152475"/>
            <a:ext cx="88590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sz="1400">
                <a:solidFill>
                  <a:schemeClr val="dk1"/>
                </a:solidFill>
              </a:rPr>
              <a:t>Ce projet s’adresse à 2 cibles.</a:t>
            </a:r>
            <a:endParaRPr sz="1400">
              <a:solidFill>
                <a:schemeClr val="dk1"/>
              </a:solidFill>
            </a:endParaRPr>
          </a:p>
          <a:p>
            <a:pPr indent="0" lvl="0" marL="0" rtl="0">
              <a:spcBef>
                <a:spcPts val="0"/>
              </a:spcBef>
              <a:spcAft>
                <a:spcPts val="0"/>
              </a:spcAft>
              <a:buNone/>
            </a:pPr>
            <a:r>
              <a:rPr lang="fr" sz="1400">
                <a:solidFill>
                  <a:schemeClr val="dk1"/>
                </a:solidFill>
              </a:rPr>
              <a:t>Tout d’abord, un</a:t>
            </a:r>
            <a:r>
              <a:rPr b="1" lang="fr" sz="1400">
                <a:solidFill>
                  <a:schemeClr val="dk1"/>
                </a:solidFill>
              </a:rPr>
              <a:t> public large</a:t>
            </a:r>
            <a:r>
              <a:rPr lang="fr" sz="1400">
                <a:solidFill>
                  <a:schemeClr val="dk1"/>
                </a:solidFill>
              </a:rPr>
              <a:t>, en effet, </a:t>
            </a:r>
            <a:r>
              <a:rPr b="1" lang="fr" sz="1400">
                <a:solidFill>
                  <a:schemeClr val="dk1"/>
                </a:solidFill>
              </a:rPr>
              <a:t>toute personne soucieuse de sa santé ou de son bien être</a:t>
            </a:r>
            <a:r>
              <a:rPr lang="fr" sz="1400">
                <a:solidFill>
                  <a:schemeClr val="dk1"/>
                </a:solidFill>
              </a:rPr>
              <a:t> trouvera dans la structure des services qui lui correspondront. </a:t>
            </a:r>
            <a:endParaRPr sz="1400">
              <a:solidFill>
                <a:schemeClr val="dk1"/>
              </a:solidFill>
            </a:endParaRPr>
          </a:p>
          <a:p>
            <a:pPr indent="0" lvl="0" marL="0" rtl="0">
              <a:spcBef>
                <a:spcPts val="0"/>
              </a:spcBef>
              <a:spcAft>
                <a:spcPts val="0"/>
              </a:spcAft>
              <a:buNone/>
            </a:pPr>
            <a:r>
              <a:t/>
            </a:r>
            <a:endParaRPr sz="1400">
              <a:solidFill>
                <a:schemeClr val="dk1"/>
              </a:solidFill>
            </a:endParaRPr>
          </a:p>
          <a:p>
            <a:pPr indent="0" lvl="0" marL="0" rtl="0">
              <a:spcBef>
                <a:spcPts val="0"/>
              </a:spcBef>
              <a:spcAft>
                <a:spcPts val="0"/>
              </a:spcAft>
              <a:buNone/>
            </a:pPr>
            <a:r>
              <a:rPr lang="fr" sz="1400">
                <a:solidFill>
                  <a:schemeClr val="dk1"/>
                </a:solidFill>
              </a:rPr>
              <a:t>Puis une cible plus spécifique, à travers des parcours d’accompagnement visant les </a:t>
            </a:r>
            <a:r>
              <a:rPr b="1" lang="fr" sz="1400">
                <a:solidFill>
                  <a:schemeClr val="dk1"/>
                </a:solidFill>
              </a:rPr>
              <a:t>publics fragiles</a:t>
            </a:r>
            <a:r>
              <a:rPr lang="fr" sz="1400">
                <a:solidFill>
                  <a:schemeClr val="dk1"/>
                </a:solidFill>
              </a:rPr>
              <a:t> :</a:t>
            </a:r>
            <a:endParaRPr sz="1400">
              <a:solidFill>
                <a:schemeClr val="dk1"/>
              </a:solidFill>
            </a:endParaRPr>
          </a:p>
          <a:p>
            <a:pPr indent="-317500" lvl="0" marL="457200" marR="0" rtl="0" algn="l">
              <a:lnSpc>
                <a:spcPct val="115000"/>
              </a:lnSpc>
              <a:spcBef>
                <a:spcPts val="0"/>
              </a:spcBef>
              <a:spcAft>
                <a:spcPts val="0"/>
              </a:spcAft>
              <a:buClr>
                <a:schemeClr val="dk1"/>
              </a:buClr>
              <a:buSzPts val="1400"/>
              <a:buChar char="⤅"/>
            </a:pPr>
            <a:r>
              <a:rPr b="1" lang="fr" sz="1400">
                <a:solidFill>
                  <a:schemeClr val="dk1"/>
                </a:solidFill>
              </a:rPr>
              <a:t>les seniors</a:t>
            </a:r>
            <a:r>
              <a:rPr lang="fr" sz="1400">
                <a:solidFill>
                  <a:schemeClr val="dk1"/>
                </a:solidFill>
              </a:rPr>
              <a:t> </a:t>
            </a:r>
            <a:endParaRPr sz="1400">
              <a:solidFill>
                <a:schemeClr val="dk1"/>
              </a:solidFill>
            </a:endParaRPr>
          </a:p>
          <a:p>
            <a:pPr indent="-317500" lvl="0" marL="457200" marR="0" rtl="0" algn="l">
              <a:lnSpc>
                <a:spcPct val="115000"/>
              </a:lnSpc>
              <a:spcBef>
                <a:spcPts val="0"/>
              </a:spcBef>
              <a:spcAft>
                <a:spcPts val="0"/>
              </a:spcAft>
              <a:buClr>
                <a:schemeClr val="dk1"/>
              </a:buClr>
              <a:buSzPts val="1400"/>
              <a:buChar char="⤅"/>
            </a:pPr>
            <a:r>
              <a:rPr b="1" lang="fr" sz="1400">
                <a:solidFill>
                  <a:schemeClr val="dk1"/>
                </a:solidFill>
              </a:rPr>
              <a:t>les personnes en situation de handicap</a:t>
            </a:r>
            <a:r>
              <a:rPr lang="fr" sz="1400">
                <a:solidFill>
                  <a:schemeClr val="dk1"/>
                </a:solidFill>
              </a:rPr>
              <a:t> : physique ou mental (</a:t>
            </a:r>
            <a:r>
              <a:rPr lang="fr" sz="1400" u="sng">
                <a:solidFill>
                  <a:schemeClr val="dk1"/>
                </a:solidFill>
              </a:rPr>
              <a:t>ex:</a:t>
            </a:r>
            <a:r>
              <a:rPr lang="fr" sz="1400">
                <a:solidFill>
                  <a:schemeClr val="dk1"/>
                </a:solidFill>
              </a:rPr>
              <a:t> autisme, TDA/H, accident de la vie)</a:t>
            </a:r>
            <a:endParaRPr sz="1400">
              <a:solidFill>
                <a:schemeClr val="dk1"/>
              </a:solidFill>
            </a:endParaRPr>
          </a:p>
          <a:p>
            <a:pPr indent="-317500" lvl="0" marL="457200" marR="0" rtl="0" algn="l">
              <a:lnSpc>
                <a:spcPct val="115000"/>
              </a:lnSpc>
              <a:spcBef>
                <a:spcPts val="0"/>
              </a:spcBef>
              <a:spcAft>
                <a:spcPts val="0"/>
              </a:spcAft>
              <a:buClr>
                <a:schemeClr val="dk1"/>
              </a:buClr>
              <a:buSzPts val="1400"/>
              <a:buChar char="⤅"/>
            </a:pPr>
            <a:r>
              <a:rPr b="1" lang="fr" sz="1400">
                <a:solidFill>
                  <a:schemeClr val="dk1"/>
                </a:solidFill>
              </a:rPr>
              <a:t>les personnes atteintes de maladies longues ou chroniques </a:t>
            </a:r>
            <a:r>
              <a:rPr lang="fr" sz="1400">
                <a:solidFill>
                  <a:schemeClr val="dk1"/>
                </a:solidFill>
              </a:rPr>
              <a:t>(ex : cancer, endométriose, …)</a:t>
            </a:r>
            <a:endParaRPr sz="1400">
              <a:solidFill>
                <a:schemeClr val="dk1"/>
              </a:solidFill>
            </a:endParaRPr>
          </a:p>
          <a:p>
            <a:pPr indent="-317500" lvl="0" marL="457200" marR="0" rtl="0" algn="l">
              <a:lnSpc>
                <a:spcPct val="115000"/>
              </a:lnSpc>
              <a:spcBef>
                <a:spcPts val="0"/>
              </a:spcBef>
              <a:spcAft>
                <a:spcPts val="0"/>
              </a:spcAft>
              <a:buClr>
                <a:schemeClr val="dk1"/>
              </a:buClr>
              <a:buSzPts val="1400"/>
              <a:buChar char="⤅"/>
            </a:pPr>
            <a:r>
              <a:rPr b="1" lang="fr" sz="1400">
                <a:solidFill>
                  <a:schemeClr val="dk1"/>
                </a:solidFill>
              </a:rPr>
              <a:t>les futures mamans et les jeunes mamans</a:t>
            </a:r>
            <a:r>
              <a:rPr lang="fr" sz="1400">
                <a:solidFill>
                  <a:schemeClr val="dk1"/>
                </a:solidFill>
              </a:rPr>
              <a:t> </a:t>
            </a:r>
            <a:endParaRPr sz="1400">
              <a:solidFill>
                <a:schemeClr val="dk1"/>
              </a:solidFill>
            </a:endParaRPr>
          </a:p>
          <a:p>
            <a:pPr indent="-317500" lvl="0" marL="457200" marR="0" rtl="0" algn="l">
              <a:lnSpc>
                <a:spcPct val="115000"/>
              </a:lnSpc>
              <a:spcBef>
                <a:spcPts val="0"/>
              </a:spcBef>
              <a:spcAft>
                <a:spcPts val="0"/>
              </a:spcAft>
              <a:buClr>
                <a:schemeClr val="dk1"/>
              </a:buClr>
              <a:buSzPts val="1400"/>
              <a:buChar char="⤅"/>
            </a:pPr>
            <a:r>
              <a:rPr b="1" lang="fr" sz="1400">
                <a:solidFill>
                  <a:schemeClr val="dk1"/>
                </a:solidFill>
              </a:rPr>
              <a:t>les personnes en situation de burn out</a:t>
            </a:r>
            <a:endParaRPr b="1" sz="1400">
              <a:solidFill>
                <a:schemeClr val="dk1"/>
              </a:solidFill>
            </a:endParaRPr>
          </a:p>
          <a:p>
            <a:pPr indent="0" lvl="0" marL="0" marR="0" rtl="0" algn="l">
              <a:lnSpc>
                <a:spcPct val="115000"/>
              </a:lnSpc>
              <a:spcBef>
                <a:spcPts val="0"/>
              </a:spcBef>
              <a:spcAft>
                <a:spcPts val="0"/>
              </a:spcAft>
              <a:buNone/>
            </a:pPr>
            <a:r>
              <a:t/>
            </a:r>
            <a:endParaRPr b="1" sz="1400">
              <a:solidFill>
                <a:schemeClr val="dk1"/>
              </a:solidFill>
            </a:endParaRPr>
          </a:p>
          <a:p>
            <a:pPr indent="0" lvl="0" marL="0" marR="0" rtl="0" algn="l">
              <a:lnSpc>
                <a:spcPct val="115000"/>
              </a:lnSpc>
              <a:spcBef>
                <a:spcPts val="0"/>
              </a:spcBef>
              <a:spcAft>
                <a:spcPts val="0"/>
              </a:spcAft>
              <a:buNone/>
            </a:pPr>
            <a:r>
              <a:rPr lang="fr" sz="1400">
                <a:solidFill>
                  <a:schemeClr val="dk1"/>
                </a:solidFill>
              </a:rPr>
              <a:t>Pour ces différents publics fragiles, des parcours de soins, d’accompagnement de la douleur, d’accompagnement psychologique, des activités physiques, des conférences et ressources documentaires seront mis en place par les intervenants de la structure (Cf pages 58 à 62 de ce document)</a:t>
            </a:r>
            <a:endParaRPr sz="1400">
              <a:solidFill>
                <a:schemeClr val="dk1"/>
              </a:solidFill>
            </a:endParaRPr>
          </a:p>
        </p:txBody>
      </p:sp>
      <p:cxnSp>
        <p:nvCxnSpPr>
          <p:cNvPr id="438" name="Shape 438"/>
          <p:cNvCxnSpPr/>
          <p:nvPr/>
        </p:nvCxnSpPr>
        <p:spPr>
          <a:xfrm>
            <a:off x="-20825" y="5096247"/>
            <a:ext cx="9184800" cy="0"/>
          </a:xfrm>
          <a:prstGeom prst="straightConnector1">
            <a:avLst/>
          </a:prstGeom>
          <a:noFill/>
          <a:ln cap="flat" cmpd="sng" w="114300">
            <a:solidFill>
              <a:srgbClr val="FF9900"/>
            </a:solidFill>
            <a:prstDash val="solid"/>
            <a:round/>
            <a:headEnd len="lg" w="lg" type="none"/>
            <a:tailEnd len="lg" w="lg" type="none"/>
          </a:ln>
        </p:spPr>
      </p:cxnSp>
      <p:sp>
        <p:nvSpPr>
          <p:cNvPr id="439" name="Shape 4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fr"/>
              <a:t>‹#›</a:t>
            </a:fld>
            <a:endParaRPr/>
          </a:p>
        </p:txBody>
      </p:sp>
      <p:cxnSp>
        <p:nvCxnSpPr>
          <p:cNvPr id="440" name="Shape 440"/>
          <p:cNvCxnSpPr/>
          <p:nvPr/>
        </p:nvCxnSpPr>
        <p:spPr>
          <a:xfrm>
            <a:off x="-20825" y="5096247"/>
            <a:ext cx="9184800" cy="0"/>
          </a:xfrm>
          <a:prstGeom prst="straightConnector1">
            <a:avLst/>
          </a:prstGeom>
          <a:noFill/>
          <a:ln cap="flat" cmpd="sng" w="114300">
            <a:solidFill>
              <a:srgbClr val="E15427"/>
            </a:solidFill>
            <a:prstDash val="solid"/>
            <a:round/>
            <a:headEnd len="med" w="med" type="none"/>
            <a:tailEnd len="med" w="med" type="none"/>
          </a:ln>
        </p:spPr>
      </p:cxnSp>
      <p:pic>
        <p:nvPicPr>
          <p:cNvPr id="441" name="Shape 441"/>
          <p:cNvPicPr preferRelativeResize="0"/>
          <p:nvPr/>
        </p:nvPicPr>
        <p:blipFill rotWithShape="1">
          <a:blip r:embed="rId3">
            <a:alphaModFix/>
          </a:blip>
          <a:srcRect b="0" l="0" r="0" t="0"/>
          <a:stretch/>
        </p:blipFill>
        <p:spPr>
          <a:xfrm>
            <a:off x="8050150" y="66025"/>
            <a:ext cx="1038000" cy="1017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Shape 446"/>
          <p:cNvSpPr txBox="1"/>
          <p:nvPr>
            <p:ph type="title"/>
          </p:nvPr>
        </p:nvSpPr>
        <p:spPr>
          <a:xfrm>
            <a:off x="311700" y="445025"/>
            <a:ext cx="7335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a:solidFill>
                  <a:srgbClr val="E15427"/>
                </a:solidFill>
                <a:latin typeface="Kavivanar"/>
                <a:ea typeface="Kavivanar"/>
                <a:cs typeface="Kavivanar"/>
                <a:sym typeface="Kavivanar"/>
              </a:rPr>
              <a:t>Quels engagements pour nos publics cibles</a:t>
            </a:r>
            <a:endParaRPr>
              <a:solidFill>
                <a:srgbClr val="E15427"/>
              </a:solidFill>
              <a:latin typeface="Kavivanar"/>
              <a:ea typeface="Kavivanar"/>
              <a:cs typeface="Kavivanar"/>
              <a:sym typeface="Kavivanar"/>
            </a:endParaRPr>
          </a:p>
          <a:p>
            <a:pPr indent="0" lvl="0" marL="0" rtl="0">
              <a:spcBef>
                <a:spcPts val="0"/>
              </a:spcBef>
              <a:spcAft>
                <a:spcPts val="0"/>
              </a:spcAft>
              <a:buNone/>
            </a:pPr>
            <a:r>
              <a:t/>
            </a:r>
            <a:endParaRPr>
              <a:solidFill>
                <a:srgbClr val="FF9900"/>
              </a:solidFill>
              <a:latin typeface="Kavivanar"/>
              <a:ea typeface="Kavivanar"/>
              <a:cs typeface="Kavivanar"/>
              <a:sym typeface="Kavivanar"/>
            </a:endParaRPr>
          </a:p>
        </p:txBody>
      </p:sp>
      <p:sp>
        <p:nvSpPr>
          <p:cNvPr id="447" name="Shape 447"/>
          <p:cNvSpPr txBox="1"/>
          <p:nvPr>
            <p:ph idx="1" type="body"/>
          </p:nvPr>
        </p:nvSpPr>
        <p:spPr>
          <a:xfrm>
            <a:off x="262000" y="1152475"/>
            <a:ext cx="8859000" cy="3416400"/>
          </a:xfrm>
          <a:prstGeom prst="rect">
            <a:avLst/>
          </a:prstGeom>
        </p:spPr>
        <p:txBody>
          <a:bodyPr anchorCtr="0" anchor="t" bIns="91425" lIns="91425" spcFirstLastPara="1" rIns="91425" wrap="square" tIns="91425">
            <a:noAutofit/>
          </a:bodyPr>
          <a:lstStyle/>
          <a:p>
            <a:pPr indent="-317500" lvl="0" marL="457200" rtl="0">
              <a:spcBef>
                <a:spcPts val="0"/>
              </a:spcBef>
              <a:spcAft>
                <a:spcPts val="0"/>
              </a:spcAft>
              <a:buClr>
                <a:schemeClr val="dk1"/>
              </a:buClr>
              <a:buSzPts val="1400"/>
              <a:buChar char="●"/>
            </a:pPr>
            <a:r>
              <a:rPr lang="fr" sz="1400">
                <a:solidFill>
                  <a:schemeClr val="dk1"/>
                </a:solidFill>
              </a:rPr>
              <a:t>un lieu adapté aux handicaps physique, psychique léger et sensorielle (cf. § Un lieu adapté au handicap)</a:t>
            </a:r>
            <a:endParaRPr sz="1400">
              <a:solidFill>
                <a:schemeClr val="dk1"/>
              </a:solidFill>
            </a:endParaRPr>
          </a:p>
          <a:p>
            <a:pPr indent="-317500" lvl="0" marL="457200" rtl="0">
              <a:spcBef>
                <a:spcPts val="0"/>
              </a:spcBef>
              <a:spcAft>
                <a:spcPts val="0"/>
              </a:spcAft>
              <a:buClr>
                <a:schemeClr val="dk1"/>
              </a:buClr>
              <a:buSzPts val="1400"/>
              <a:buChar char="●"/>
            </a:pPr>
            <a:r>
              <a:rPr lang="fr" sz="1400">
                <a:solidFill>
                  <a:schemeClr val="dk1"/>
                </a:solidFill>
              </a:rPr>
              <a:t>un site web adapté aux malvoyants (cf. §Plateforme Web 6/6)</a:t>
            </a:r>
            <a:endParaRPr sz="1400">
              <a:solidFill>
                <a:schemeClr val="dk1"/>
              </a:solidFill>
            </a:endParaRPr>
          </a:p>
          <a:p>
            <a:pPr indent="-317500" lvl="0" marL="457200" rtl="0">
              <a:spcBef>
                <a:spcPts val="0"/>
              </a:spcBef>
              <a:spcAft>
                <a:spcPts val="0"/>
              </a:spcAft>
              <a:buClr>
                <a:schemeClr val="dk1"/>
              </a:buClr>
              <a:buSzPts val="1400"/>
              <a:buChar char="●"/>
            </a:pPr>
            <a:r>
              <a:rPr lang="fr" sz="1400">
                <a:solidFill>
                  <a:schemeClr val="dk1"/>
                </a:solidFill>
              </a:rPr>
              <a:t>des équipements adaptés </a:t>
            </a:r>
            <a:endParaRPr sz="1400">
              <a:solidFill>
                <a:schemeClr val="dk1"/>
              </a:solidFill>
            </a:endParaRPr>
          </a:p>
          <a:p>
            <a:pPr indent="-317500" lvl="0" marL="457200" rtl="0">
              <a:spcBef>
                <a:spcPts val="0"/>
              </a:spcBef>
              <a:spcAft>
                <a:spcPts val="0"/>
              </a:spcAft>
              <a:buClr>
                <a:schemeClr val="dk1"/>
              </a:buClr>
              <a:buSzPts val="1400"/>
              <a:buChar char="●"/>
            </a:pPr>
            <a:r>
              <a:rPr lang="fr" sz="1400">
                <a:solidFill>
                  <a:schemeClr val="dk1"/>
                </a:solidFill>
              </a:rPr>
              <a:t>des parcours d’accompagnement (cf. § Parcours d’accompagnement coordonnés)</a:t>
            </a:r>
            <a:endParaRPr sz="1400">
              <a:solidFill>
                <a:schemeClr val="dk1"/>
              </a:solidFill>
            </a:endParaRPr>
          </a:p>
          <a:p>
            <a:pPr indent="-317500" lvl="0" marL="457200" rtl="0">
              <a:spcBef>
                <a:spcPts val="0"/>
              </a:spcBef>
              <a:spcAft>
                <a:spcPts val="0"/>
              </a:spcAft>
              <a:buClr>
                <a:schemeClr val="dk1"/>
              </a:buClr>
              <a:buSzPts val="1400"/>
              <a:buChar char="●"/>
            </a:pPr>
            <a:r>
              <a:rPr lang="fr" sz="1400">
                <a:solidFill>
                  <a:schemeClr val="dk1"/>
                </a:solidFill>
              </a:rPr>
              <a:t>une équipe professionnelle et partageant des valeurs (cf. § Fonctionnement et modèle organisationnel)</a:t>
            </a:r>
            <a:endParaRPr sz="1400">
              <a:solidFill>
                <a:schemeClr val="dk1"/>
              </a:solidFill>
            </a:endParaRPr>
          </a:p>
          <a:p>
            <a:pPr indent="-317500" lvl="0" marL="457200" rtl="0">
              <a:spcBef>
                <a:spcPts val="0"/>
              </a:spcBef>
              <a:spcAft>
                <a:spcPts val="0"/>
              </a:spcAft>
              <a:buClr>
                <a:schemeClr val="dk1"/>
              </a:buClr>
              <a:buSzPts val="1400"/>
              <a:buChar char="●"/>
            </a:pPr>
            <a:r>
              <a:rPr lang="fr" sz="1400">
                <a:solidFill>
                  <a:schemeClr val="dk1"/>
                </a:solidFill>
              </a:rPr>
              <a:t>une mixité des publics qui favorise l’adaptation/l'acclimatation au lieu </a:t>
            </a:r>
            <a:endParaRPr sz="1400">
              <a:solidFill>
                <a:schemeClr val="dk1"/>
              </a:solidFill>
            </a:endParaRPr>
          </a:p>
          <a:p>
            <a:pPr indent="-317500" lvl="1" marL="914400" rtl="0">
              <a:spcBef>
                <a:spcPts val="0"/>
              </a:spcBef>
              <a:spcAft>
                <a:spcPts val="0"/>
              </a:spcAft>
              <a:buClr>
                <a:schemeClr val="dk1"/>
              </a:buClr>
              <a:buSzPts val="1400"/>
              <a:buChar char="○"/>
            </a:pPr>
            <a:r>
              <a:rPr lang="fr">
                <a:solidFill>
                  <a:schemeClr val="dk1"/>
                </a:solidFill>
              </a:rPr>
              <a:t>publics fragiles ou sensibles : usagers, salariés de la structure, membre de la communauté de thérapeutes</a:t>
            </a:r>
            <a:endParaRPr>
              <a:solidFill>
                <a:schemeClr val="dk1"/>
              </a:solidFill>
            </a:endParaRPr>
          </a:p>
          <a:p>
            <a:pPr indent="-317500" lvl="1" marL="914400" rtl="0">
              <a:spcBef>
                <a:spcPts val="0"/>
              </a:spcBef>
              <a:spcAft>
                <a:spcPts val="0"/>
              </a:spcAft>
              <a:buClr>
                <a:schemeClr val="dk1"/>
              </a:buClr>
              <a:buSzPts val="1400"/>
              <a:buChar char="○"/>
            </a:pPr>
            <a:r>
              <a:rPr lang="fr">
                <a:solidFill>
                  <a:schemeClr val="dk1"/>
                </a:solidFill>
              </a:rPr>
              <a:t>publics sans difficulté de santé prédominante</a:t>
            </a:r>
            <a:endParaRPr>
              <a:solidFill>
                <a:schemeClr val="dk1"/>
              </a:solidFill>
            </a:endParaRPr>
          </a:p>
          <a:p>
            <a:pPr indent="-317500" lvl="0" marL="457200" rtl="0">
              <a:spcBef>
                <a:spcPts val="0"/>
              </a:spcBef>
              <a:spcAft>
                <a:spcPts val="0"/>
              </a:spcAft>
              <a:buClr>
                <a:schemeClr val="dk1"/>
              </a:buClr>
              <a:buSzPts val="1400"/>
              <a:buChar char="●"/>
            </a:pPr>
            <a:r>
              <a:rPr lang="fr" sz="1400">
                <a:solidFill>
                  <a:schemeClr val="dk1"/>
                </a:solidFill>
              </a:rPr>
              <a:t>un ancrage dans le maillage local : association, centre de soins…</a:t>
            </a:r>
            <a:endParaRPr sz="1400">
              <a:solidFill>
                <a:schemeClr val="dk1"/>
              </a:solidFill>
            </a:endParaRPr>
          </a:p>
          <a:p>
            <a:pPr indent="-317500" lvl="0" marL="457200" rtl="0">
              <a:spcBef>
                <a:spcPts val="0"/>
              </a:spcBef>
              <a:spcAft>
                <a:spcPts val="0"/>
              </a:spcAft>
              <a:buClr>
                <a:schemeClr val="dk1"/>
              </a:buClr>
              <a:buSzPts val="1400"/>
              <a:buChar char="●"/>
            </a:pPr>
            <a:r>
              <a:rPr lang="fr" sz="1400">
                <a:solidFill>
                  <a:schemeClr val="dk1"/>
                </a:solidFill>
              </a:rPr>
              <a:t>un calendrier rythmé par des événements qui leur sont destinés (cf. § Évènement)</a:t>
            </a:r>
            <a:endParaRPr sz="1400">
              <a:solidFill>
                <a:schemeClr val="dk1"/>
              </a:solidFill>
            </a:endParaRPr>
          </a:p>
          <a:p>
            <a:pPr indent="-317500" lvl="0" marL="457200" rtl="0">
              <a:spcBef>
                <a:spcPts val="0"/>
              </a:spcBef>
              <a:spcAft>
                <a:spcPts val="0"/>
              </a:spcAft>
              <a:buClr>
                <a:schemeClr val="dk1"/>
              </a:buClr>
              <a:buSzPts val="1400"/>
              <a:buChar char="●"/>
            </a:pPr>
            <a:r>
              <a:rPr lang="fr" sz="1400">
                <a:solidFill>
                  <a:schemeClr val="dk1"/>
                </a:solidFill>
              </a:rPr>
              <a:t>un engagement solidaire (cf. l’article 34 de nos statuts, réserves statutaires) : réinvestissement de nos bénéfices dans des actions solidaires vis à vis de nos publics cibles </a:t>
            </a:r>
            <a:endParaRPr sz="1400">
              <a:solidFill>
                <a:schemeClr val="dk1"/>
              </a:solidFill>
            </a:endParaRPr>
          </a:p>
        </p:txBody>
      </p:sp>
      <p:cxnSp>
        <p:nvCxnSpPr>
          <p:cNvPr id="448" name="Shape 448"/>
          <p:cNvCxnSpPr/>
          <p:nvPr/>
        </p:nvCxnSpPr>
        <p:spPr>
          <a:xfrm>
            <a:off x="-20825" y="5096247"/>
            <a:ext cx="9184800" cy="0"/>
          </a:xfrm>
          <a:prstGeom prst="straightConnector1">
            <a:avLst/>
          </a:prstGeom>
          <a:noFill/>
          <a:ln cap="flat" cmpd="sng" w="114300">
            <a:solidFill>
              <a:srgbClr val="FF9900"/>
            </a:solidFill>
            <a:prstDash val="solid"/>
            <a:round/>
            <a:headEnd len="lg" w="lg" type="none"/>
            <a:tailEnd len="lg" w="lg" type="none"/>
          </a:ln>
        </p:spPr>
      </p:cxnSp>
      <p:sp>
        <p:nvSpPr>
          <p:cNvPr id="449" name="Shape 4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fr"/>
              <a:t>‹#›</a:t>
            </a:fld>
            <a:endParaRPr/>
          </a:p>
        </p:txBody>
      </p:sp>
      <p:cxnSp>
        <p:nvCxnSpPr>
          <p:cNvPr id="450" name="Shape 450"/>
          <p:cNvCxnSpPr/>
          <p:nvPr/>
        </p:nvCxnSpPr>
        <p:spPr>
          <a:xfrm>
            <a:off x="-20825" y="5096247"/>
            <a:ext cx="9184800" cy="0"/>
          </a:xfrm>
          <a:prstGeom prst="straightConnector1">
            <a:avLst/>
          </a:prstGeom>
          <a:noFill/>
          <a:ln cap="flat" cmpd="sng" w="114300">
            <a:solidFill>
              <a:srgbClr val="E15427"/>
            </a:solidFill>
            <a:prstDash val="solid"/>
            <a:round/>
            <a:headEnd len="med" w="med" type="none"/>
            <a:tailEnd len="med" w="med" type="none"/>
          </a:ln>
        </p:spPr>
      </p:cxnSp>
      <p:pic>
        <p:nvPicPr>
          <p:cNvPr id="451" name="Shape 451"/>
          <p:cNvPicPr preferRelativeResize="0"/>
          <p:nvPr/>
        </p:nvPicPr>
        <p:blipFill rotWithShape="1">
          <a:blip r:embed="rId3">
            <a:alphaModFix/>
          </a:blip>
          <a:srcRect b="0" l="0" r="0" t="0"/>
          <a:stretch/>
        </p:blipFill>
        <p:spPr>
          <a:xfrm>
            <a:off x="8050150" y="66025"/>
            <a:ext cx="1038000" cy="1017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Shape 456"/>
          <p:cNvSpPr txBox="1"/>
          <p:nvPr>
            <p:ph type="title"/>
          </p:nvPr>
        </p:nvSpPr>
        <p:spPr>
          <a:xfrm>
            <a:off x="311700" y="445025"/>
            <a:ext cx="7335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a:solidFill>
                  <a:srgbClr val="E15427"/>
                </a:solidFill>
                <a:latin typeface="Kavivanar"/>
                <a:ea typeface="Kavivanar"/>
                <a:cs typeface="Kavivanar"/>
                <a:sym typeface="Kavivanar"/>
              </a:rPr>
              <a:t>Localisation du projet?</a:t>
            </a:r>
            <a:endParaRPr>
              <a:solidFill>
                <a:srgbClr val="E15427"/>
              </a:solidFill>
              <a:latin typeface="Kavivanar"/>
              <a:ea typeface="Kavivanar"/>
              <a:cs typeface="Kavivanar"/>
              <a:sym typeface="Kavivanar"/>
            </a:endParaRPr>
          </a:p>
          <a:p>
            <a:pPr indent="0" lvl="0" marL="0" rtl="0">
              <a:spcBef>
                <a:spcPts val="0"/>
              </a:spcBef>
              <a:spcAft>
                <a:spcPts val="0"/>
              </a:spcAft>
              <a:buNone/>
            </a:pPr>
            <a:r>
              <a:t/>
            </a:r>
            <a:endParaRPr>
              <a:solidFill>
                <a:srgbClr val="FF9900"/>
              </a:solidFill>
              <a:latin typeface="Kavivanar"/>
              <a:ea typeface="Kavivanar"/>
              <a:cs typeface="Kavivanar"/>
              <a:sym typeface="Kavivanar"/>
            </a:endParaRPr>
          </a:p>
        </p:txBody>
      </p:sp>
      <p:sp>
        <p:nvSpPr>
          <p:cNvPr id="457" name="Shape 457"/>
          <p:cNvSpPr txBox="1"/>
          <p:nvPr>
            <p:ph idx="1" type="body"/>
          </p:nvPr>
        </p:nvSpPr>
        <p:spPr>
          <a:xfrm>
            <a:off x="262000" y="1152475"/>
            <a:ext cx="88590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fr" sz="1400">
                <a:solidFill>
                  <a:schemeClr val="dk1"/>
                </a:solidFill>
              </a:rPr>
              <a:t>Nous souhaitons implanter ce projet sur l'</a:t>
            </a:r>
            <a:r>
              <a:rPr b="1" lang="fr" sz="1400">
                <a:solidFill>
                  <a:schemeClr val="dk1"/>
                </a:solidFill>
              </a:rPr>
              <a:t>Île de Nantes</a:t>
            </a:r>
            <a:r>
              <a:rPr lang="fr" sz="1400">
                <a:solidFill>
                  <a:schemeClr val="dk1"/>
                </a:solidFill>
              </a:rPr>
              <a:t>, à proximité du </a:t>
            </a:r>
            <a:r>
              <a:rPr b="1" lang="fr" sz="1400">
                <a:solidFill>
                  <a:schemeClr val="dk1"/>
                </a:solidFill>
              </a:rPr>
              <a:t>quartier de la création</a:t>
            </a:r>
            <a:r>
              <a:rPr lang="fr" sz="1400">
                <a:solidFill>
                  <a:schemeClr val="dk1"/>
                </a:solidFill>
              </a:rPr>
              <a:t> afin d’être positionné entre la Care Factory (Harmonie Mutualité) et le futur CHU (sud ouest de l’île). Cette proximité facilitera le </a:t>
            </a:r>
            <a:r>
              <a:rPr b="1" lang="fr" sz="1400">
                <a:solidFill>
                  <a:schemeClr val="dk1"/>
                </a:solidFill>
              </a:rPr>
              <a:t>développement de passerelles entre la médecine allopathique et la médecine complémentaire</a:t>
            </a:r>
            <a:r>
              <a:rPr lang="fr" sz="1400">
                <a:solidFill>
                  <a:schemeClr val="dk1"/>
                </a:solidFill>
              </a:rPr>
              <a:t>. Enfin, ce complexe permettra le développement de nouveaux services pour les habitants et les professionnels du quartier Ile de Nantes (Cf. pages 24 à 29).</a:t>
            </a:r>
            <a:endParaRPr sz="1400">
              <a:solidFill>
                <a:schemeClr val="dk1"/>
              </a:solidFill>
            </a:endParaRPr>
          </a:p>
        </p:txBody>
      </p:sp>
      <p:cxnSp>
        <p:nvCxnSpPr>
          <p:cNvPr id="458" name="Shape 458"/>
          <p:cNvCxnSpPr/>
          <p:nvPr/>
        </p:nvCxnSpPr>
        <p:spPr>
          <a:xfrm>
            <a:off x="-20825" y="5096247"/>
            <a:ext cx="9184800" cy="0"/>
          </a:xfrm>
          <a:prstGeom prst="straightConnector1">
            <a:avLst/>
          </a:prstGeom>
          <a:noFill/>
          <a:ln cap="flat" cmpd="sng" w="114300">
            <a:solidFill>
              <a:srgbClr val="FF9900"/>
            </a:solidFill>
            <a:prstDash val="solid"/>
            <a:round/>
            <a:headEnd len="lg" w="lg" type="none"/>
            <a:tailEnd len="lg" w="lg" type="none"/>
          </a:ln>
        </p:spPr>
      </p:cxnSp>
      <p:pic>
        <p:nvPicPr>
          <p:cNvPr id="459" name="Shape 459"/>
          <p:cNvPicPr preferRelativeResize="0"/>
          <p:nvPr/>
        </p:nvPicPr>
        <p:blipFill rotWithShape="1">
          <a:blip r:embed="rId3">
            <a:alphaModFix/>
          </a:blip>
          <a:srcRect b="29049" l="12808" r="0" t="34397"/>
          <a:stretch/>
        </p:blipFill>
        <p:spPr>
          <a:xfrm>
            <a:off x="2759726" y="2977850"/>
            <a:ext cx="6188503" cy="1945725"/>
          </a:xfrm>
          <a:prstGeom prst="rect">
            <a:avLst/>
          </a:prstGeom>
          <a:noFill/>
          <a:ln>
            <a:noFill/>
          </a:ln>
        </p:spPr>
      </p:pic>
      <p:sp>
        <p:nvSpPr>
          <p:cNvPr id="460" name="Shape 460"/>
          <p:cNvSpPr/>
          <p:nvPr/>
        </p:nvSpPr>
        <p:spPr>
          <a:xfrm>
            <a:off x="4586177" y="3558875"/>
            <a:ext cx="125700" cy="115200"/>
          </a:xfrm>
          <a:prstGeom prst="ellipse">
            <a:avLst/>
          </a:prstGeom>
          <a:solidFill>
            <a:srgbClr val="FF9900"/>
          </a:solidFill>
          <a:ln cap="flat" cmpd="sng" w="9525">
            <a:solidFill>
              <a:srgbClr val="FF99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61" name="Shape 461"/>
          <p:cNvSpPr/>
          <p:nvPr/>
        </p:nvSpPr>
        <p:spPr>
          <a:xfrm>
            <a:off x="4471525" y="3428000"/>
            <a:ext cx="377100" cy="860700"/>
          </a:xfrm>
          <a:prstGeom prst="flowChartConnector">
            <a:avLst/>
          </a:prstGeom>
          <a:noFill/>
          <a:ln cap="flat" cmpd="sng" w="28575">
            <a:solidFill>
              <a:srgbClr val="FF99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62" name="Shape 4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fr"/>
              <a:t>‹#›</a:t>
            </a:fld>
            <a:endParaRPr/>
          </a:p>
        </p:txBody>
      </p:sp>
      <p:cxnSp>
        <p:nvCxnSpPr>
          <p:cNvPr id="463" name="Shape 463"/>
          <p:cNvCxnSpPr/>
          <p:nvPr/>
        </p:nvCxnSpPr>
        <p:spPr>
          <a:xfrm>
            <a:off x="-20825" y="5096247"/>
            <a:ext cx="9184800" cy="0"/>
          </a:xfrm>
          <a:prstGeom prst="straightConnector1">
            <a:avLst/>
          </a:prstGeom>
          <a:noFill/>
          <a:ln cap="flat" cmpd="sng" w="114300">
            <a:solidFill>
              <a:srgbClr val="E15427"/>
            </a:solidFill>
            <a:prstDash val="solid"/>
            <a:round/>
            <a:headEnd len="med" w="med" type="none"/>
            <a:tailEnd len="med" w="med" type="none"/>
          </a:ln>
        </p:spPr>
      </p:cxnSp>
      <p:pic>
        <p:nvPicPr>
          <p:cNvPr id="464" name="Shape 464"/>
          <p:cNvPicPr preferRelativeResize="0"/>
          <p:nvPr/>
        </p:nvPicPr>
        <p:blipFill rotWithShape="1">
          <a:blip r:embed="rId4">
            <a:alphaModFix/>
          </a:blip>
          <a:srcRect b="0" l="0" r="0" t="0"/>
          <a:stretch/>
        </p:blipFill>
        <p:spPr>
          <a:xfrm>
            <a:off x="8050150" y="66025"/>
            <a:ext cx="1038000" cy="1017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Shape 469"/>
          <p:cNvSpPr txBox="1"/>
          <p:nvPr>
            <p:ph type="title"/>
          </p:nvPr>
        </p:nvSpPr>
        <p:spPr>
          <a:xfrm>
            <a:off x="311700" y="445025"/>
            <a:ext cx="76290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fr" sz="3000">
                <a:solidFill>
                  <a:srgbClr val="E15427"/>
                </a:solidFill>
                <a:latin typeface="Kavivanar"/>
                <a:ea typeface="Kavivanar"/>
                <a:cs typeface="Kavivanar"/>
                <a:sym typeface="Kavivanar"/>
              </a:rPr>
              <a:t>∼300 m2 dédiés au vivre au naturel </a:t>
            </a:r>
            <a:endParaRPr>
              <a:solidFill>
                <a:srgbClr val="E15427"/>
              </a:solidFill>
              <a:latin typeface="Kavivanar"/>
              <a:ea typeface="Kavivanar"/>
              <a:cs typeface="Kavivanar"/>
              <a:sym typeface="Kavivanar"/>
            </a:endParaRPr>
          </a:p>
        </p:txBody>
      </p:sp>
      <p:cxnSp>
        <p:nvCxnSpPr>
          <p:cNvPr id="470" name="Shape 470"/>
          <p:cNvCxnSpPr/>
          <p:nvPr/>
        </p:nvCxnSpPr>
        <p:spPr>
          <a:xfrm>
            <a:off x="-20825" y="5096247"/>
            <a:ext cx="9184800" cy="0"/>
          </a:xfrm>
          <a:prstGeom prst="straightConnector1">
            <a:avLst/>
          </a:prstGeom>
          <a:noFill/>
          <a:ln cap="flat" cmpd="sng" w="114300">
            <a:solidFill>
              <a:srgbClr val="FF9900"/>
            </a:solidFill>
            <a:prstDash val="solid"/>
            <a:round/>
            <a:headEnd len="lg" w="lg" type="none"/>
            <a:tailEnd len="lg" w="lg" type="none"/>
          </a:ln>
        </p:spPr>
      </p:cxnSp>
      <p:sp>
        <p:nvSpPr>
          <p:cNvPr id="471" name="Shape 471"/>
          <p:cNvSpPr/>
          <p:nvPr/>
        </p:nvSpPr>
        <p:spPr>
          <a:xfrm>
            <a:off x="2048400" y="1338525"/>
            <a:ext cx="3953400" cy="14664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vivanar"/>
              <a:ea typeface="Kavivanar"/>
              <a:cs typeface="Kavivanar"/>
              <a:sym typeface="Kavivanar"/>
            </a:endParaRPr>
          </a:p>
          <a:p>
            <a:pPr indent="0" lvl="0" marL="0" rtl="0" algn="ctr">
              <a:spcBef>
                <a:spcPts val="0"/>
              </a:spcBef>
              <a:spcAft>
                <a:spcPts val="0"/>
              </a:spcAft>
              <a:buNone/>
            </a:pPr>
            <a:r>
              <a:rPr lang="fr" sz="1400">
                <a:latin typeface="Kavivanar"/>
                <a:ea typeface="Kavivanar"/>
                <a:cs typeface="Kavivanar"/>
                <a:sym typeface="Kavivanar"/>
              </a:rPr>
              <a:t>CONSULTATION</a:t>
            </a:r>
            <a:endParaRPr sz="1400">
              <a:latin typeface="Kavivanar"/>
              <a:ea typeface="Kavivanar"/>
              <a:cs typeface="Kavivanar"/>
              <a:sym typeface="Kavivanar"/>
            </a:endParaRPr>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p:txBody>
      </p:sp>
      <p:sp>
        <p:nvSpPr>
          <p:cNvPr id="472" name="Shape 472"/>
          <p:cNvSpPr/>
          <p:nvPr/>
        </p:nvSpPr>
        <p:spPr>
          <a:xfrm>
            <a:off x="3460275" y="2835025"/>
            <a:ext cx="2507700" cy="15009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400">
                <a:latin typeface="Kavivanar"/>
                <a:ea typeface="Kavivanar"/>
                <a:cs typeface="Kavivanar"/>
                <a:sym typeface="Kavivanar"/>
              </a:rPr>
              <a:t>RESTAURATION / SALON DE THÉ</a:t>
            </a:r>
            <a:endParaRPr sz="1400">
              <a:latin typeface="Kavivanar"/>
              <a:ea typeface="Kavivanar"/>
              <a:cs typeface="Kavivanar"/>
              <a:sym typeface="Kavivanar"/>
            </a:endParaRPr>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p:txBody>
      </p:sp>
      <p:sp>
        <p:nvSpPr>
          <p:cNvPr id="473" name="Shape 473"/>
          <p:cNvSpPr/>
          <p:nvPr/>
        </p:nvSpPr>
        <p:spPr>
          <a:xfrm>
            <a:off x="6001650" y="1329750"/>
            <a:ext cx="2446800" cy="14664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400">
                <a:latin typeface="Kavivanar"/>
                <a:ea typeface="Kavivanar"/>
                <a:cs typeface="Kavivanar"/>
                <a:sym typeface="Kavivanar"/>
              </a:rPr>
              <a:t>ACTIVITE BIEN ETRE</a:t>
            </a:r>
            <a:endParaRPr sz="1400">
              <a:latin typeface="Kavivanar"/>
              <a:ea typeface="Kavivanar"/>
              <a:cs typeface="Kavivanar"/>
              <a:sym typeface="Kavivanar"/>
            </a:endParaRPr>
          </a:p>
          <a:p>
            <a:pPr indent="0" lvl="0" marL="0" rtl="0" algn="ctr">
              <a:spcBef>
                <a:spcPts val="0"/>
              </a:spcBef>
              <a:spcAft>
                <a:spcPts val="0"/>
              </a:spcAft>
              <a:buNone/>
            </a:pPr>
            <a:r>
              <a:t/>
            </a:r>
            <a:endParaRPr sz="1400">
              <a:latin typeface="Permanent Marker"/>
              <a:ea typeface="Permanent Marker"/>
              <a:cs typeface="Permanent Marker"/>
              <a:sym typeface="Permanent Marker"/>
            </a:endParaRPr>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p:txBody>
      </p:sp>
      <p:sp>
        <p:nvSpPr>
          <p:cNvPr id="474" name="Shape 474"/>
          <p:cNvSpPr/>
          <p:nvPr/>
        </p:nvSpPr>
        <p:spPr>
          <a:xfrm>
            <a:off x="686838" y="2903875"/>
            <a:ext cx="1351800" cy="1466400"/>
          </a:xfrm>
          <a:prstGeom prst="rect">
            <a:avLst/>
          </a:prstGeom>
          <a:solidFill>
            <a:srgbClr val="FFFFFF"/>
          </a:solidFill>
          <a:ln cap="flat" cmpd="sng" w="9525">
            <a:solidFill>
              <a:srgbClr val="595959"/>
            </a:solidFill>
            <a:prstDash val="dash"/>
            <a:round/>
            <a:headEnd len="med" w="med" type="none"/>
            <a:tailEnd len="med" w="med"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1400">
                <a:latin typeface="Kavivanar"/>
                <a:ea typeface="Kavivanar"/>
                <a:cs typeface="Kavivanar"/>
                <a:sym typeface="Kavivanar"/>
              </a:rPr>
              <a:t>TERRASSE</a:t>
            </a:r>
            <a:endParaRPr sz="1400">
              <a:latin typeface="Kavivanar"/>
              <a:ea typeface="Kavivanar"/>
              <a:cs typeface="Kavivanar"/>
              <a:sym typeface="Kavivanar"/>
            </a:endParaRPr>
          </a:p>
        </p:txBody>
      </p:sp>
      <p:cxnSp>
        <p:nvCxnSpPr>
          <p:cNvPr id="475" name="Shape 475"/>
          <p:cNvCxnSpPr/>
          <p:nvPr/>
        </p:nvCxnSpPr>
        <p:spPr>
          <a:xfrm>
            <a:off x="3441600" y="2802851"/>
            <a:ext cx="5018400" cy="13200"/>
          </a:xfrm>
          <a:prstGeom prst="straightConnector1">
            <a:avLst/>
          </a:prstGeom>
          <a:noFill/>
          <a:ln cap="flat" cmpd="sng" w="38100">
            <a:solidFill>
              <a:srgbClr val="FF9900"/>
            </a:solidFill>
            <a:prstDash val="solid"/>
            <a:round/>
            <a:headEnd len="lg" w="lg" type="none"/>
            <a:tailEnd len="lg" w="lg" type="none"/>
          </a:ln>
        </p:spPr>
      </p:cxnSp>
      <p:sp>
        <p:nvSpPr>
          <p:cNvPr id="476" name="Shape 476"/>
          <p:cNvSpPr/>
          <p:nvPr/>
        </p:nvSpPr>
        <p:spPr>
          <a:xfrm>
            <a:off x="6001650" y="2851500"/>
            <a:ext cx="2446800" cy="15009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ermanent Marker"/>
              <a:ea typeface="Permanent Marker"/>
              <a:cs typeface="Permanent Marker"/>
              <a:sym typeface="Permanent Marker"/>
            </a:endParaRPr>
          </a:p>
          <a:p>
            <a:pPr indent="0" lvl="0" marL="0" rtl="0" algn="ctr">
              <a:spcBef>
                <a:spcPts val="0"/>
              </a:spcBef>
              <a:spcAft>
                <a:spcPts val="0"/>
              </a:spcAft>
              <a:buNone/>
            </a:pPr>
            <a:r>
              <a:t/>
            </a:r>
            <a:endParaRPr>
              <a:latin typeface="Permanent Marker"/>
              <a:ea typeface="Permanent Marker"/>
              <a:cs typeface="Permanent Marker"/>
              <a:sym typeface="Permanent Marker"/>
            </a:endParaRPr>
          </a:p>
          <a:p>
            <a:pPr indent="0" lvl="0" marL="0" rtl="0" algn="ctr">
              <a:spcBef>
                <a:spcPts val="0"/>
              </a:spcBef>
              <a:spcAft>
                <a:spcPts val="0"/>
              </a:spcAft>
              <a:buNone/>
            </a:pPr>
            <a:r>
              <a:rPr lang="fr" sz="1400">
                <a:latin typeface="Kavivanar"/>
                <a:ea typeface="Kavivanar"/>
                <a:cs typeface="Kavivanar"/>
                <a:sym typeface="Kavivanar"/>
              </a:rPr>
              <a:t>VENTE ET CONSEIL</a:t>
            </a:r>
            <a:endParaRPr sz="1400">
              <a:latin typeface="Kavivanar"/>
              <a:ea typeface="Kavivanar"/>
              <a:cs typeface="Kavivanar"/>
              <a:sym typeface="Kavivanar"/>
            </a:endParaRPr>
          </a:p>
          <a:p>
            <a:pPr indent="0" lvl="0" marL="0" rtl="0" algn="ctr">
              <a:spcBef>
                <a:spcPts val="0"/>
              </a:spcBef>
              <a:spcAft>
                <a:spcPts val="0"/>
              </a:spcAft>
              <a:buNone/>
            </a:pPr>
            <a:r>
              <a:t/>
            </a:r>
            <a:endParaRPr>
              <a:latin typeface="Kavivanar"/>
              <a:ea typeface="Kavivanar"/>
              <a:cs typeface="Kavivanar"/>
              <a:sym typeface="Kavivanar"/>
            </a:endParaRPr>
          </a:p>
          <a:p>
            <a:pPr indent="0" lvl="0" marL="0" rtl="0" algn="ctr">
              <a:spcBef>
                <a:spcPts val="0"/>
              </a:spcBef>
              <a:spcAft>
                <a:spcPts val="0"/>
              </a:spcAft>
              <a:buNone/>
            </a:pPr>
            <a:r>
              <a:t/>
            </a:r>
            <a:endParaRPr>
              <a:latin typeface="Kavivanar"/>
              <a:ea typeface="Kavivanar"/>
              <a:cs typeface="Kavivanar"/>
              <a:sym typeface="Kavivanar"/>
            </a:endParaRPr>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p:txBody>
      </p:sp>
      <p:cxnSp>
        <p:nvCxnSpPr>
          <p:cNvPr id="477" name="Shape 477"/>
          <p:cNvCxnSpPr/>
          <p:nvPr/>
        </p:nvCxnSpPr>
        <p:spPr>
          <a:xfrm>
            <a:off x="2048400" y="3324700"/>
            <a:ext cx="1372200" cy="29100"/>
          </a:xfrm>
          <a:prstGeom prst="straightConnector1">
            <a:avLst/>
          </a:prstGeom>
          <a:noFill/>
          <a:ln cap="flat" cmpd="sng" w="38100">
            <a:solidFill>
              <a:srgbClr val="FFFF00"/>
            </a:solidFill>
            <a:prstDash val="solid"/>
            <a:round/>
            <a:headEnd len="lg" w="lg" type="none"/>
            <a:tailEnd len="lg" w="lg" type="none"/>
          </a:ln>
        </p:spPr>
      </p:cxnSp>
      <p:pic>
        <p:nvPicPr>
          <p:cNvPr id="478" name="Shape 478"/>
          <p:cNvPicPr preferRelativeResize="0"/>
          <p:nvPr/>
        </p:nvPicPr>
        <p:blipFill rotWithShape="1">
          <a:blip r:embed="rId3">
            <a:alphaModFix/>
          </a:blip>
          <a:srcRect b="23232" l="34905" r="35759" t="25449"/>
          <a:stretch/>
        </p:blipFill>
        <p:spPr>
          <a:xfrm>
            <a:off x="6893650" y="1820827"/>
            <a:ext cx="653850" cy="707923"/>
          </a:xfrm>
          <a:prstGeom prst="rect">
            <a:avLst/>
          </a:prstGeom>
          <a:noFill/>
          <a:ln>
            <a:noFill/>
          </a:ln>
        </p:spPr>
      </p:pic>
      <p:pic>
        <p:nvPicPr>
          <p:cNvPr id="479" name="Shape 479"/>
          <p:cNvPicPr preferRelativeResize="0"/>
          <p:nvPr/>
        </p:nvPicPr>
        <p:blipFill>
          <a:blip r:embed="rId4">
            <a:alphaModFix/>
          </a:blip>
          <a:stretch>
            <a:fillRect/>
          </a:stretch>
        </p:blipFill>
        <p:spPr>
          <a:xfrm>
            <a:off x="2651824" y="3394283"/>
            <a:ext cx="748799" cy="714307"/>
          </a:xfrm>
          <a:prstGeom prst="rect">
            <a:avLst/>
          </a:prstGeom>
          <a:noFill/>
          <a:ln>
            <a:noFill/>
          </a:ln>
        </p:spPr>
      </p:pic>
      <p:pic>
        <p:nvPicPr>
          <p:cNvPr id="480" name="Shape 480"/>
          <p:cNvPicPr preferRelativeResize="0"/>
          <p:nvPr/>
        </p:nvPicPr>
        <p:blipFill>
          <a:blip r:embed="rId5">
            <a:alphaModFix/>
          </a:blip>
          <a:stretch>
            <a:fillRect/>
          </a:stretch>
        </p:blipFill>
        <p:spPr>
          <a:xfrm>
            <a:off x="4164598" y="1905025"/>
            <a:ext cx="653850" cy="623725"/>
          </a:xfrm>
          <a:prstGeom prst="rect">
            <a:avLst/>
          </a:prstGeom>
          <a:noFill/>
          <a:ln>
            <a:noFill/>
          </a:ln>
        </p:spPr>
      </p:pic>
      <p:pic>
        <p:nvPicPr>
          <p:cNvPr id="481" name="Shape 481"/>
          <p:cNvPicPr preferRelativeResize="0"/>
          <p:nvPr/>
        </p:nvPicPr>
        <p:blipFill>
          <a:blip r:embed="rId6">
            <a:alphaModFix/>
          </a:blip>
          <a:stretch>
            <a:fillRect/>
          </a:stretch>
        </p:blipFill>
        <p:spPr>
          <a:xfrm>
            <a:off x="4118451" y="3586925"/>
            <a:ext cx="653850" cy="623725"/>
          </a:xfrm>
          <a:prstGeom prst="rect">
            <a:avLst/>
          </a:prstGeom>
          <a:noFill/>
          <a:ln>
            <a:noFill/>
          </a:ln>
        </p:spPr>
      </p:pic>
      <p:pic>
        <p:nvPicPr>
          <p:cNvPr id="482" name="Shape 482"/>
          <p:cNvPicPr preferRelativeResize="0"/>
          <p:nvPr/>
        </p:nvPicPr>
        <p:blipFill>
          <a:blip r:embed="rId7">
            <a:alphaModFix/>
          </a:blip>
          <a:stretch>
            <a:fillRect/>
          </a:stretch>
        </p:blipFill>
        <p:spPr>
          <a:xfrm>
            <a:off x="7110625" y="3439565"/>
            <a:ext cx="653851" cy="623746"/>
          </a:xfrm>
          <a:prstGeom prst="rect">
            <a:avLst/>
          </a:prstGeom>
          <a:noFill/>
          <a:ln>
            <a:noFill/>
          </a:ln>
        </p:spPr>
      </p:pic>
      <p:sp>
        <p:nvSpPr>
          <p:cNvPr id="483" name="Shape 483"/>
          <p:cNvSpPr txBox="1"/>
          <p:nvPr/>
        </p:nvSpPr>
        <p:spPr>
          <a:xfrm>
            <a:off x="3023525" y="4139713"/>
            <a:ext cx="812700" cy="138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800">
                <a:solidFill>
                  <a:srgbClr val="FFFFFF"/>
                </a:solidFill>
              </a:rPr>
              <a:t>&lt;    &gt;</a:t>
            </a:r>
            <a:endParaRPr sz="1800">
              <a:solidFill>
                <a:srgbClr val="FFFFFF"/>
              </a:solidFill>
            </a:endParaRPr>
          </a:p>
        </p:txBody>
      </p:sp>
      <p:sp>
        <p:nvSpPr>
          <p:cNvPr id="484" name="Shape 484"/>
          <p:cNvSpPr txBox="1"/>
          <p:nvPr/>
        </p:nvSpPr>
        <p:spPr>
          <a:xfrm>
            <a:off x="6001650" y="4141038"/>
            <a:ext cx="812700" cy="138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800">
                <a:solidFill>
                  <a:srgbClr val="FFFFFF"/>
                </a:solidFill>
              </a:rPr>
              <a:t>&lt;     &gt;</a:t>
            </a:r>
            <a:endParaRPr sz="1800">
              <a:solidFill>
                <a:srgbClr val="FFFFFF"/>
              </a:solidFill>
            </a:endParaRPr>
          </a:p>
        </p:txBody>
      </p:sp>
      <p:cxnSp>
        <p:nvCxnSpPr>
          <p:cNvPr id="485" name="Shape 485"/>
          <p:cNvCxnSpPr/>
          <p:nvPr/>
        </p:nvCxnSpPr>
        <p:spPr>
          <a:xfrm rot="10800000">
            <a:off x="6408000" y="4340194"/>
            <a:ext cx="0" cy="447300"/>
          </a:xfrm>
          <a:prstGeom prst="straightConnector1">
            <a:avLst/>
          </a:prstGeom>
          <a:noFill/>
          <a:ln cap="flat" cmpd="sng" w="28575">
            <a:solidFill>
              <a:srgbClr val="595959"/>
            </a:solidFill>
            <a:prstDash val="solid"/>
            <a:round/>
            <a:headEnd len="lg" w="lg" type="none"/>
            <a:tailEnd len="lg" w="lg" type="triangle"/>
          </a:ln>
        </p:spPr>
      </p:cxnSp>
      <p:sp>
        <p:nvSpPr>
          <p:cNvPr id="486" name="Shape 486"/>
          <p:cNvSpPr txBox="1"/>
          <p:nvPr/>
        </p:nvSpPr>
        <p:spPr>
          <a:xfrm>
            <a:off x="6137550" y="4746600"/>
            <a:ext cx="693300" cy="138900"/>
          </a:xfrm>
          <a:prstGeom prst="rect">
            <a:avLst/>
          </a:prstGeom>
          <a:noFill/>
          <a:ln>
            <a:noFill/>
          </a:ln>
        </p:spPr>
        <p:txBody>
          <a:bodyPr anchorCtr="0" anchor="t" bIns="68575" lIns="68575" spcFirstLastPara="1" rIns="68575" wrap="square" tIns="68575">
            <a:noAutofit/>
          </a:bodyPr>
          <a:lstStyle/>
          <a:p>
            <a:pPr indent="0" lvl="0" marL="0" rtl="0">
              <a:spcBef>
                <a:spcPts val="0"/>
              </a:spcBef>
              <a:spcAft>
                <a:spcPts val="0"/>
              </a:spcAft>
              <a:buNone/>
            </a:pPr>
            <a:r>
              <a:rPr lang="fr" sz="1100"/>
              <a:t>Entrée</a:t>
            </a:r>
            <a:endParaRPr sz="1100"/>
          </a:p>
        </p:txBody>
      </p:sp>
      <p:cxnSp>
        <p:nvCxnSpPr>
          <p:cNvPr id="487" name="Shape 487"/>
          <p:cNvCxnSpPr/>
          <p:nvPr/>
        </p:nvCxnSpPr>
        <p:spPr>
          <a:xfrm flipH="1">
            <a:off x="5960725" y="1345362"/>
            <a:ext cx="14700" cy="1475400"/>
          </a:xfrm>
          <a:prstGeom prst="straightConnector1">
            <a:avLst/>
          </a:prstGeom>
          <a:noFill/>
          <a:ln cap="flat" cmpd="sng" w="38100">
            <a:solidFill>
              <a:srgbClr val="FF9900"/>
            </a:solidFill>
            <a:prstDash val="solid"/>
            <a:round/>
            <a:headEnd len="lg" w="lg" type="none"/>
            <a:tailEnd len="lg" w="lg" type="none"/>
          </a:ln>
        </p:spPr>
      </p:cxnSp>
      <p:sp>
        <p:nvSpPr>
          <p:cNvPr id="488" name="Shape 488"/>
          <p:cNvSpPr/>
          <p:nvPr/>
        </p:nvSpPr>
        <p:spPr>
          <a:xfrm>
            <a:off x="2048400" y="2082175"/>
            <a:ext cx="1411800" cy="22662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latin typeface="Kavivanar"/>
                <a:ea typeface="Kavivanar"/>
                <a:cs typeface="Kavivanar"/>
                <a:sym typeface="Kavivanar"/>
              </a:rPr>
              <a:t>CUISINE / ATELIER</a:t>
            </a:r>
            <a:endParaRPr>
              <a:latin typeface="Kavivanar"/>
              <a:ea typeface="Kavivanar"/>
              <a:cs typeface="Kavivanar"/>
              <a:sym typeface="Kavivanar"/>
            </a:endParaRPr>
          </a:p>
          <a:p>
            <a:pPr indent="0" lvl="0" marL="0" rtl="0" algn="l">
              <a:spcBef>
                <a:spcPts val="0"/>
              </a:spcBef>
              <a:spcAft>
                <a:spcPts val="0"/>
              </a:spcAft>
              <a:buNone/>
            </a:pPr>
            <a:r>
              <a:t/>
            </a:r>
            <a:endParaRPr>
              <a:latin typeface="Kavivanar"/>
              <a:ea typeface="Kavivanar"/>
              <a:cs typeface="Kavivanar"/>
              <a:sym typeface="Kavivanar"/>
            </a:endParaRPr>
          </a:p>
          <a:p>
            <a:pPr indent="0" lvl="0" marL="0" rtl="0" algn="ctr">
              <a:spcBef>
                <a:spcPts val="0"/>
              </a:spcBef>
              <a:spcAft>
                <a:spcPts val="0"/>
              </a:spcAft>
              <a:buNone/>
            </a:pPr>
            <a:r>
              <a:t/>
            </a:r>
            <a:endParaRPr>
              <a:latin typeface="Kavivanar"/>
              <a:ea typeface="Kavivanar"/>
              <a:cs typeface="Kavivanar"/>
              <a:sym typeface="Kavivanar"/>
            </a:endParaRPr>
          </a:p>
          <a:p>
            <a:pPr indent="0" lvl="0" marL="0" rtl="0" algn="ctr">
              <a:spcBef>
                <a:spcPts val="0"/>
              </a:spcBef>
              <a:spcAft>
                <a:spcPts val="0"/>
              </a:spcAft>
              <a:buNone/>
            </a:pPr>
            <a:r>
              <a:t/>
            </a:r>
            <a:endParaRPr>
              <a:latin typeface="Kavivanar"/>
              <a:ea typeface="Kavivanar"/>
              <a:cs typeface="Kavivanar"/>
              <a:sym typeface="Kavivanar"/>
            </a:endParaRPr>
          </a:p>
          <a:p>
            <a:pPr indent="0" lvl="0" marL="0" rtl="0" algn="ctr">
              <a:spcBef>
                <a:spcPts val="0"/>
              </a:spcBef>
              <a:spcAft>
                <a:spcPts val="0"/>
              </a:spcAft>
              <a:buNone/>
            </a:pPr>
            <a:r>
              <a:t/>
            </a:r>
            <a:endParaRPr>
              <a:latin typeface="Kavivanar"/>
              <a:ea typeface="Kavivanar"/>
              <a:cs typeface="Kavivanar"/>
              <a:sym typeface="Kavivan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sz="1400"/>
          </a:p>
        </p:txBody>
      </p:sp>
      <p:cxnSp>
        <p:nvCxnSpPr>
          <p:cNvPr id="489" name="Shape 489"/>
          <p:cNvCxnSpPr/>
          <p:nvPr/>
        </p:nvCxnSpPr>
        <p:spPr>
          <a:xfrm flipH="1" rot="10800000">
            <a:off x="2066500" y="2030375"/>
            <a:ext cx="1369500" cy="6300"/>
          </a:xfrm>
          <a:prstGeom prst="straightConnector1">
            <a:avLst/>
          </a:prstGeom>
          <a:noFill/>
          <a:ln cap="flat" cmpd="sng" w="38100">
            <a:solidFill>
              <a:srgbClr val="FF9900"/>
            </a:solidFill>
            <a:prstDash val="solid"/>
            <a:round/>
            <a:headEnd len="lg" w="lg" type="none"/>
            <a:tailEnd len="lg" w="lg" type="none"/>
          </a:ln>
        </p:spPr>
      </p:cxnSp>
      <p:cxnSp>
        <p:nvCxnSpPr>
          <p:cNvPr id="490" name="Shape 490"/>
          <p:cNvCxnSpPr/>
          <p:nvPr/>
        </p:nvCxnSpPr>
        <p:spPr>
          <a:xfrm flipH="1">
            <a:off x="3420552" y="2013774"/>
            <a:ext cx="14700" cy="1639500"/>
          </a:xfrm>
          <a:prstGeom prst="straightConnector1">
            <a:avLst/>
          </a:prstGeom>
          <a:noFill/>
          <a:ln cap="flat" cmpd="sng" w="38100">
            <a:solidFill>
              <a:srgbClr val="FF9900"/>
            </a:solidFill>
            <a:prstDash val="solid"/>
            <a:round/>
            <a:headEnd len="lg" w="lg" type="none"/>
            <a:tailEnd len="lg" w="lg" type="none"/>
          </a:ln>
        </p:spPr>
      </p:cxnSp>
      <p:cxnSp>
        <p:nvCxnSpPr>
          <p:cNvPr id="491" name="Shape 491"/>
          <p:cNvCxnSpPr/>
          <p:nvPr/>
        </p:nvCxnSpPr>
        <p:spPr>
          <a:xfrm>
            <a:off x="2041138" y="3650238"/>
            <a:ext cx="1379700" cy="0"/>
          </a:xfrm>
          <a:prstGeom prst="straightConnector1">
            <a:avLst/>
          </a:prstGeom>
          <a:noFill/>
          <a:ln cap="flat" cmpd="sng" w="38100">
            <a:solidFill>
              <a:srgbClr val="FF9900"/>
            </a:solidFill>
            <a:prstDash val="solid"/>
            <a:round/>
            <a:headEnd len="lg" w="lg" type="none"/>
            <a:tailEnd len="lg" w="lg" type="none"/>
          </a:ln>
        </p:spPr>
      </p:cxnSp>
      <p:cxnSp>
        <p:nvCxnSpPr>
          <p:cNvPr id="492" name="Shape 492"/>
          <p:cNvCxnSpPr/>
          <p:nvPr/>
        </p:nvCxnSpPr>
        <p:spPr>
          <a:xfrm>
            <a:off x="5960838" y="2794050"/>
            <a:ext cx="7200" cy="1615800"/>
          </a:xfrm>
          <a:prstGeom prst="straightConnector1">
            <a:avLst/>
          </a:prstGeom>
          <a:noFill/>
          <a:ln cap="flat" cmpd="sng" w="38100">
            <a:solidFill>
              <a:srgbClr val="FF9900"/>
            </a:solidFill>
            <a:prstDash val="solid"/>
            <a:round/>
            <a:headEnd len="lg" w="lg" type="none"/>
            <a:tailEnd len="lg" w="lg" type="none"/>
          </a:ln>
        </p:spPr>
      </p:cxnSp>
      <p:pic>
        <p:nvPicPr>
          <p:cNvPr id="493" name="Shape 493"/>
          <p:cNvPicPr preferRelativeResize="0"/>
          <p:nvPr/>
        </p:nvPicPr>
        <p:blipFill>
          <a:blip r:embed="rId8">
            <a:alphaModFix/>
          </a:blip>
          <a:stretch>
            <a:fillRect/>
          </a:stretch>
        </p:blipFill>
        <p:spPr>
          <a:xfrm>
            <a:off x="5054538" y="3497850"/>
            <a:ext cx="711325" cy="711325"/>
          </a:xfrm>
          <a:prstGeom prst="rect">
            <a:avLst/>
          </a:prstGeom>
          <a:noFill/>
          <a:ln>
            <a:noFill/>
          </a:ln>
        </p:spPr>
      </p:pic>
      <p:pic>
        <p:nvPicPr>
          <p:cNvPr id="494" name="Shape 494"/>
          <p:cNvPicPr preferRelativeResize="0"/>
          <p:nvPr/>
        </p:nvPicPr>
        <p:blipFill>
          <a:blip r:embed="rId9">
            <a:alphaModFix/>
          </a:blip>
          <a:stretch>
            <a:fillRect/>
          </a:stretch>
        </p:blipFill>
        <p:spPr>
          <a:xfrm>
            <a:off x="2382995" y="2851494"/>
            <a:ext cx="693224" cy="661327"/>
          </a:xfrm>
          <a:prstGeom prst="rect">
            <a:avLst/>
          </a:prstGeom>
          <a:noFill/>
          <a:ln>
            <a:noFill/>
          </a:ln>
        </p:spPr>
      </p:pic>
      <p:sp>
        <p:nvSpPr>
          <p:cNvPr id="495" name="Shape 495"/>
          <p:cNvSpPr/>
          <p:nvPr/>
        </p:nvSpPr>
        <p:spPr>
          <a:xfrm>
            <a:off x="2045549" y="1330945"/>
            <a:ext cx="6432600" cy="3039600"/>
          </a:xfrm>
          <a:prstGeom prst="rect">
            <a:avLst/>
          </a:prstGeom>
          <a:noFill/>
          <a:ln cap="flat" cmpd="sng" w="38100">
            <a:solidFill>
              <a:srgbClr val="999999"/>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cxnSp>
        <p:nvCxnSpPr>
          <p:cNvPr id="496" name="Shape 496"/>
          <p:cNvCxnSpPr/>
          <p:nvPr/>
        </p:nvCxnSpPr>
        <p:spPr>
          <a:xfrm>
            <a:off x="6142038" y="4366838"/>
            <a:ext cx="493800" cy="600"/>
          </a:xfrm>
          <a:prstGeom prst="straightConnector1">
            <a:avLst/>
          </a:prstGeom>
          <a:noFill/>
          <a:ln cap="flat" cmpd="sng" w="38100">
            <a:solidFill>
              <a:srgbClr val="FFFFFF"/>
            </a:solidFill>
            <a:prstDash val="solid"/>
            <a:round/>
            <a:headEnd len="lg" w="lg" type="none"/>
            <a:tailEnd len="lg" w="lg" type="none"/>
          </a:ln>
        </p:spPr>
      </p:cxnSp>
      <p:cxnSp>
        <p:nvCxnSpPr>
          <p:cNvPr id="497" name="Shape 497"/>
          <p:cNvCxnSpPr/>
          <p:nvPr/>
        </p:nvCxnSpPr>
        <p:spPr>
          <a:xfrm>
            <a:off x="3420563" y="2740350"/>
            <a:ext cx="7200" cy="1615800"/>
          </a:xfrm>
          <a:prstGeom prst="straightConnector1">
            <a:avLst/>
          </a:prstGeom>
          <a:noFill/>
          <a:ln cap="flat" cmpd="sng" w="38100">
            <a:solidFill>
              <a:srgbClr val="FF9900"/>
            </a:solidFill>
            <a:prstDash val="solid"/>
            <a:round/>
            <a:headEnd len="lg" w="lg" type="none"/>
            <a:tailEnd len="lg" w="lg" type="none"/>
          </a:ln>
        </p:spPr>
      </p:cxnSp>
      <p:sp>
        <p:nvSpPr>
          <p:cNvPr id="498" name="Shape 49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fr"/>
              <a:t>‹#›</a:t>
            </a:fld>
            <a:endParaRPr/>
          </a:p>
        </p:txBody>
      </p:sp>
      <p:cxnSp>
        <p:nvCxnSpPr>
          <p:cNvPr id="499" name="Shape 499"/>
          <p:cNvCxnSpPr/>
          <p:nvPr/>
        </p:nvCxnSpPr>
        <p:spPr>
          <a:xfrm>
            <a:off x="-20825" y="5096247"/>
            <a:ext cx="9184800" cy="0"/>
          </a:xfrm>
          <a:prstGeom prst="straightConnector1">
            <a:avLst/>
          </a:prstGeom>
          <a:noFill/>
          <a:ln cap="flat" cmpd="sng" w="114300">
            <a:solidFill>
              <a:srgbClr val="E15427"/>
            </a:solidFill>
            <a:prstDash val="solid"/>
            <a:round/>
            <a:headEnd len="med" w="med" type="none"/>
            <a:tailEnd len="med" w="med" type="none"/>
          </a:ln>
        </p:spPr>
      </p:cxnSp>
      <p:pic>
        <p:nvPicPr>
          <p:cNvPr id="500" name="Shape 500"/>
          <p:cNvPicPr preferRelativeResize="0"/>
          <p:nvPr/>
        </p:nvPicPr>
        <p:blipFill rotWithShape="1">
          <a:blip r:embed="rId10">
            <a:alphaModFix/>
          </a:blip>
          <a:srcRect b="0" l="0" r="0" t="0"/>
          <a:stretch/>
        </p:blipFill>
        <p:spPr>
          <a:xfrm>
            <a:off x="8050150" y="66025"/>
            <a:ext cx="1038000" cy="1017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Shape 505"/>
          <p:cNvSpPr txBox="1"/>
          <p:nvPr>
            <p:ph type="title"/>
          </p:nvPr>
        </p:nvSpPr>
        <p:spPr>
          <a:xfrm>
            <a:off x="311700" y="445025"/>
            <a:ext cx="7335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a:solidFill>
                  <a:srgbClr val="E15427"/>
                </a:solidFill>
                <a:latin typeface="Kavivanar"/>
                <a:ea typeface="Kavivanar"/>
                <a:cs typeface="Kavivanar"/>
                <a:sym typeface="Kavivanar"/>
              </a:rPr>
              <a:t>Une utilité sociale à 2 niveaux</a:t>
            </a:r>
            <a:endParaRPr>
              <a:solidFill>
                <a:srgbClr val="E15427"/>
              </a:solidFill>
              <a:latin typeface="Kavivanar"/>
              <a:ea typeface="Kavivanar"/>
              <a:cs typeface="Kavivanar"/>
              <a:sym typeface="Kavivanar"/>
            </a:endParaRPr>
          </a:p>
        </p:txBody>
      </p:sp>
      <p:sp>
        <p:nvSpPr>
          <p:cNvPr id="506" name="Shape 506"/>
          <p:cNvSpPr txBox="1"/>
          <p:nvPr>
            <p:ph idx="1" type="body"/>
          </p:nvPr>
        </p:nvSpPr>
        <p:spPr>
          <a:xfrm>
            <a:off x="144075" y="1533475"/>
            <a:ext cx="4473600" cy="3748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sz="1400"/>
          </a:p>
          <a:p>
            <a:pPr indent="-317500" lvl="0" marL="457200" marR="0" rtl="0" algn="l">
              <a:lnSpc>
                <a:spcPct val="115000"/>
              </a:lnSpc>
              <a:spcBef>
                <a:spcPts val="0"/>
              </a:spcBef>
              <a:spcAft>
                <a:spcPts val="0"/>
              </a:spcAft>
              <a:buClr>
                <a:schemeClr val="dk1"/>
              </a:buClr>
              <a:buSzPts val="1400"/>
              <a:buFont typeface="Trebuchet MS"/>
              <a:buChar char="⤅"/>
            </a:pPr>
            <a:r>
              <a:rPr lang="fr" sz="1400">
                <a:solidFill>
                  <a:schemeClr val="dk1"/>
                </a:solidFill>
              </a:rPr>
              <a:t>accompagner les personnes souffrantes en leur proposant des réponses qui leur sont spécifiquement adaptées</a:t>
            </a:r>
            <a:endParaRPr sz="1400">
              <a:solidFill>
                <a:schemeClr val="dk1"/>
              </a:solidFill>
            </a:endParaRPr>
          </a:p>
          <a:p>
            <a:pPr indent="-317500" lvl="0" marL="457200" rtl="0">
              <a:spcBef>
                <a:spcPts val="0"/>
              </a:spcBef>
              <a:spcAft>
                <a:spcPts val="0"/>
              </a:spcAft>
              <a:buClr>
                <a:schemeClr val="dk1"/>
              </a:buClr>
              <a:buSzPts val="1400"/>
              <a:buFont typeface="Trebuchet MS"/>
              <a:buChar char="⤅"/>
            </a:pPr>
            <a:r>
              <a:rPr lang="fr" sz="1400">
                <a:solidFill>
                  <a:schemeClr val="dk1"/>
                </a:solidFill>
              </a:rPr>
              <a:t>sensibiliser, éduquer sur la prévention santé</a:t>
            </a:r>
            <a:endParaRPr sz="1400">
              <a:solidFill>
                <a:schemeClr val="dk1"/>
              </a:solidFill>
            </a:endParaRPr>
          </a:p>
          <a:p>
            <a:pPr indent="-317500" lvl="0" marL="457200" marR="0" rtl="0" algn="l">
              <a:lnSpc>
                <a:spcPct val="115000"/>
              </a:lnSpc>
              <a:spcBef>
                <a:spcPts val="0"/>
              </a:spcBef>
              <a:spcAft>
                <a:spcPts val="0"/>
              </a:spcAft>
              <a:buClr>
                <a:schemeClr val="dk1"/>
              </a:buClr>
              <a:buSzPts val="1400"/>
              <a:buFont typeface="Trebuchet MS"/>
              <a:buChar char="⤅"/>
            </a:pPr>
            <a:r>
              <a:rPr lang="fr" sz="1400">
                <a:solidFill>
                  <a:schemeClr val="dk1"/>
                </a:solidFill>
              </a:rPr>
              <a:t>accompagner les clients dans leur démarche pour favoriser le mieux-être et le développement personnel de chacun</a:t>
            </a:r>
            <a:endParaRPr sz="1400">
              <a:solidFill>
                <a:schemeClr val="dk1"/>
              </a:solidFill>
            </a:endParaRPr>
          </a:p>
          <a:p>
            <a:pPr indent="-317500" lvl="0" marL="457200" marR="0" rtl="0" algn="l">
              <a:lnSpc>
                <a:spcPct val="115000"/>
              </a:lnSpc>
              <a:spcBef>
                <a:spcPts val="0"/>
              </a:spcBef>
              <a:spcAft>
                <a:spcPts val="0"/>
              </a:spcAft>
              <a:buClr>
                <a:schemeClr val="dk1"/>
              </a:buClr>
              <a:buSzPts val="1400"/>
              <a:buFont typeface="Trebuchet MS"/>
              <a:buChar char="⤅"/>
            </a:pPr>
            <a:r>
              <a:rPr lang="fr" sz="1400">
                <a:solidFill>
                  <a:schemeClr val="dk1"/>
                </a:solidFill>
              </a:rPr>
              <a:t>former le public sur des pratiques plus respectueuses de l’environnement et de leur santé</a:t>
            </a:r>
            <a:endParaRPr sz="1400">
              <a:solidFill>
                <a:schemeClr val="dk1"/>
              </a:solidFill>
            </a:endParaRPr>
          </a:p>
          <a:p>
            <a:pPr indent="-317500" lvl="0" marL="457200" marR="0" rtl="0" algn="l">
              <a:lnSpc>
                <a:spcPct val="115000"/>
              </a:lnSpc>
              <a:spcBef>
                <a:spcPts val="0"/>
              </a:spcBef>
              <a:spcAft>
                <a:spcPts val="0"/>
              </a:spcAft>
              <a:buClr>
                <a:schemeClr val="dk1"/>
              </a:buClr>
              <a:buSzPts val="1400"/>
              <a:buFont typeface="Trebuchet MS"/>
              <a:buChar char="⤅"/>
            </a:pPr>
            <a:r>
              <a:rPr lang="fr" sz="1400">
                <a:solidFill>
                  <a:schemeClr val="dk1"/>
                </a:solidFill>
              </a:rPr>
              <a:t>proposer une sélection de produits de qualité permettant de prolonger l’expérience chez eux</a:t>
            </a:r>
            <a:endParaRPr sz="1400">
              <a:solidFill>
                <a:schemeClr val="dk1"/>
              </a:solidFill>
            </a:endParaRPr>
          </a:p>
          <a:p>
            <a:pPr indent="0" lvl="0" marL="0" rtl="0">
              <a:spcBef>
                <a:spcPts val="0"/>
              </a:spcBef>
              <a:spcAft>
                <a:spcPts val="1600"/>
              </a:spcAft>
              <a:buNone/>
            </a:pPr>
            <a:r>
              <a:t/>
            </a:r>
            <a:endParaRPr sz="1400"/>
          </a:p>
        </p:txBody>
      </p:sp>
      <p:cxnSp>
        <p:nvCxnSpPr>
          <p:cNvPr id="507" name="Shape 507"/>
          <p:cNvCxnSpPr/>
          <p:nvPr/>
        </p:nvCxnSpPr>
        <p:spPr>
          <a:xfrm>
            <a:off x="-20825" y="5096247"/>
            <a:ext cx="9184800" cy="0"/>
          </a:xfrm>
          <a:prstGeom prst="straightConnector1">
            <a:avLst/>
          </a:prstGeom>
          <a:noFill/>
          <a:ln cap="flat" cmpd="sng" w="114300">
            <a:solidFill>
              <a:srgbClr val="FF9900"/>
            </a:solidFill>
            <a:prstDash val="solid"/>
            <a:round/>
            <a:headEnd len="lg" w="lg" type="none"/>
            <a:tailEnd len="lg" w="lg" type="none"/>
          </a:ln>
        </p:spPr>
      </p:cxnSp>
      <p:sp>
        <p:nvSpPr>
          <p:cNvPr id="508" name="Shape 508"/>
          <p:cNvSpPr txBox="1"/>
          <p:nvPr>
            <p:ph idx="1" type="body"/>
          </p:nvPr>
        </p:nvSpPr>
        <p:spPr>
          <a:xfrm>
            <a:off x="4693175" y="1533475"/>
            <a:ext cx="4370100" cy="37485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sz="1400">
              <a:solidFill>
                <a:schemeClr val="dk1"/>
              </a:solidFill>
            </a:endParaRPr>
          </a:p>
          <a:p>
            <a:pPr indent="-317500" lvl="0" marL="457200" marR="0" rtl="0" algn="l">
              <a:lnSpc>
                <a:spcPct val="115000"/>
              </a:lnSpc>
              <a:spcBef>
                <a:spcPts val="0"/>
              </a:spcBef>
              <a:spcAft>
                <a:spcPts val="0"/>
              </a:spcAft>
              <a:buClr>
                <a:schemeClr val="dk1"/>
              </a:buClr>
              <a:buSzPts val="1400"/>
              <a:buFont typeface="Trebuchet MS"/>
              <a:buChar char="⤅"/>
            </a:pPr>
            <a:r>
              <a:rPr lang="fr" sz="1400">
                <a:solidFill>
                  <a:schemeClr val="dk1"/>
                </a:solidFill>
              </a:rPr>
              <a:t>permettre à des praticiens de médecines douces de se coordonner pour permettre le meilleur accompagnement possible à un consultant</a:t>
            </a:r>
            <a:endParaRPr sz="1400">
              <a:solidFill>
                <a:schemeClr val="dk1"/>
              </a:solidFill>
            </a:endParaRPr>
          </a:p>
          <a:p>
            <a:pPr indent="-317500" lvl="0" marL="457200" marR="0" rtl="0" algn="l">
              <a:lnSpc>
                <a:spcPct val="115000"/>
              </a:lnSpc>
              <a:spcBef>
                <a:spcPts val="0"/>
              </a:spcBef>
              <a:spcAft>
                <a:spcPts val="0"/>
              </a:spcAft>
              <a:buClr>
                <a:schemeClr val="dk1"/>
              </a:buClr>
              <a:buSzPts val="1400"/>
              <a:buFont typeface="Trebuchet MS"/>
              <a:buChar char="⤅"/>
            </a:pPr>
            <a:r>
              <a:rPr lang="fr" sz="1400">
                <a:solidFill>
                  <a:schemeClr val="dk1"/>
                </a:solidFill>
              </a:rPr>
              <a:t>développement économique : être apporteur d’affaires pour les intervenants</a:t>
            </a:r>
            <a:endParaRPr sz="1400">
              <a:solidFill>
                <a:schemeClr val="dk1"/>
              </a:solidFill>
            </a:endParaRPr>
          </a:p>
          <a:p>
            <a:pPr indent="-317500" lvl="0" marL="457200" rtl="0">
              <a:spcBef>
                <a:spcPts val="0"/>
              </a:spcBef>
              <a:spcAft>
                <a:spcPts val="0"/>
              </a:spcAft>
              <a:buClr>
                <a:schemeClr val="dk1"/>
              </a:buClr>
              <a:buSzPts val="1400"/>
              <a:buFont typeface="Trebuchet MS"/>
              <a:buChar char="⤅"/>
            </a:pPr>
            <a:r>
              <a:rPr lang="fr" sz="1400">
                <a:solidFill>
                  <a:schemeClr val="dk1"/>
                </a:solidFill>
              </a:rPr>
              <a:t>structurer et pérenniser des activités fragiles</a:t>
            </a:r>
            <a:endParaRPr sz="1400">
              <a:solidFill>
                <a:schemeClr val="dk1"/>
              </a:solidFill>
            </a:endParaRPr>
          </a:p>
          <a:p>
            <a:pPr indent="-317500" lvl="0" marL="457200" rtl="0">
              <a:spcBef>
                <a:spcPts val="0"/>
              </a:spcBef>
              <a:spcAft>
                <a:spcPts val="0"/>
              </a:spcAft>
              <a:buClr>
                <a:schemeClr val="dk1"/>
              </a:buClr>
              <a:buSzPts val="1400"/>
              <a:buFont typeface="Trebuchet MS"/>
              <a:buChar char="⤅"/>
            </a:pPr>
            <a:r>
              <a:rPr lang="fr" sz="1400">
                <a:solidFill>
                  <a:schemeClr val="dk1"/>
                </a:solidFill>
              </a:rPr>
              <a:t>structurer/coordonner des activités/pratiques éclatées (alimentation, médecines douces…)</a:t>
            </a:r>
            <a:endParaRPr sz="1400">
              <a:solidFill>
                <a:schemeClr val="dk1"/>
              </a:solidFill>
            </a:endParaRPr>
          </a:p>
          <a:p>
            <a:pPr indent="-317500" lvl="0" marL="457200" rtl="0">
              <a:spcBef>
                <a:spcPts val="0"/>
              </a:spcBef>
              <a:spcAft>
                <a:spcPts val="0"/>
              </a:spcAft>
              <a:buClr>
                <a:schemeClr val="dk1"/>
              </a:buClr>
              <a:buSzPts val="1400"/>
              <a:buChar char="⤅"/>
            </a:pPr>
            <a:r>
              <a:rPr lang="fr" sz="1400">
                <a:solidFill>
                  <a:schemeClr val="dk1"/>
                </a:solidFill>
              </a:rPr>
              <a:t>donner les moyens à la communauté de mettre en oeuvre des projets transverses, communs</a:t>
            </a:r>
            <a:endParaRPr sz="1400">
              <a:solidFill>
                <a:schemeClr val="dk1"/>
              </a:solidFill>
            </a:endParaRPr>
          </a:p>
          <a:p>
            <a:pPr indent="-317500" lvl="0" marL="457200" rtl="0">
              <a:spcBef>
                <a:spcPts val="0"/>
              </a:spcBef>
              <a:spcAft>
                <a:spcPts val="0"/>
              </a:spcAft>
              <a:buClr>
                <a:schemeClr val="dk1"/>
              </a:buClr>
              <a:buSzPts val="1400"/>
              <a:buChar char="⤅"/>
            </a:pPr>
            <a:r>
              <a:rPr lang="fr" sz="1400">
                <a:solidFill>
                  <a:schemeClr val="dk1"/>
                </a:solidFill>
              </a:rPr>
              <a:t>promouvoir ces pratiques</a:t>
            </a:r>
            <a:endParaRPr sz="1400">
              <a:solidFill>
                <a:schemeClr val="dk1"/>
              </a:solidFill>
            </a:endParaRPr>
          </a:p>
          <a:p>
            <a:pPr indent="0" lvl="0" marL="0" rtl="0">
              <a:spcBef>
                <a:spcPts val="0"/>
              </a:spcBef>
              <a:spcAft>
                <a:spcPts val="0"/>
              </a:spcAft>
              <a:buNone/>
            </a:pPr>
            <a:r>
              <a:t/>
            </a:r>
            <a:endParaRPr sz="1400"/>
          </a:p>
          <a:p>
            <a:pPr indent="0" lvl="0" marL="0" rtl="0">
              <a:spcBef>
                <a:spcPts val="1600"/>
              </a:spcBef>
              <a:spcAft>
                <a:spcPts val="0"/>
              </a:spcAft>
              <a:buNone/>
            </a:pPr>
            <a:r>
              <a:t/>
            </a:r>
            <a:endParaRPr sz="1400"/>
          </a:p>
          <a:p>
            <a:pPr indent="0" lvl="0" marL="0" rtl="0">
              <a:spcBef>
                <a:spcPts val="1600"/>
              </a:spcBef>
              <a:spcAft>
                <a:spcPts val="1600"/>
              </a:spcAft>
              <a:buNone/>
            </a:pPr>
            <a:r>
              <a:t/>
            </a:r>
            <a:endParaRPr sz="1400"/>
          </a:p>
        </p:txBody>
      </p:sp>
      <p:sp>
        <p:nvSpPr>
          <p:cNvPr id="509" name="Shape 509"/>
          <p:cNvSpPr txBox="1"/>
          <p:nvPr/>
        </p:nvSpPr>
        <p:spPr>
          <a:xfrm>
            <a:off x="0" y="1185500"/>
            <a:ext cx="4776900" cy="506700"/>
          </a:xfrm>
          <a:prstGeom prst="rect">
            <a:avLst/>
          </a:prstGeom>
          <a:solidFill>
            <a:srgbClr val="323E89"/>
          </a:solidFill>
          <a:ln>
            <a:noFill/>
          </a:ln>
        </p:spPr>
        <p:txBody>
          <a:bodyPr anchorCtr="0" anchor="ctr" bIns="91425" lIns="91425" spcFirstLastPara="1" rIns="91425" wrap="square" tIns="91425">
            <a:noAutofit/>
          </a:bodyPr>
          <a:lstStyle/>
          <a:p>
            <a:pPr indent="457200" lvl="0" marL="457200" rtl="0">
              <a:lnSpc>
                <a:spcPct val="115000"/>
              </a:lnSpc>
              <a:spcBef>
                <a:spcPts val="0"/>
              </a:spcBef>
              <a:spcAft>
                <a:spcPts val="0"/>
              </a:spcAft>
              <a:buNone/>
            </a:pPr>
            <a:r>
              <a:rPr lang="fr">
                <a:solidFill>
                  <a:srgbClr val="FFFFFF"/>
                </a:solidFill>
                <a:latin typeface="Kavivanar"/>
                <a:ea typeface="Kavivanar"/>
                <a:cs typeface="Kavivanar"/>
                <a:sym typeface="Kavivanar"/>
              </a:rPr>
              <a:t>Pour nos usagers (clients finaux) :   </a:t>
            </a:r>
            <a:endParaRPr>
              <a:solidFill>
                <a:srgbClr val="FFFFFF"/>
              </a:solidFill>
              <a:latin typeface="Kavivanar"/>
              <a:ea typeface="Kavivanar"/>
              <a:cs typeface="Kavivanar"/>
              <a:sym typeface="Kavivanar"/>
            </a:endParaRPr>
          </a:p>
        </p:txBody>
      </p:sp>
      <p:sp>
        <p:nvSpPr>
          <p:cNvPr id="510" name="Shape 510"/>
          <p:cNvSpPr txBox="1"/>
          <p:nvPr/>
        </p:nvSpPr>
        <p:spPr>
          <a:xfrm>
            <a:off x="225100" y="1163600"/>
            <a:ext cx="335100" cy="628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2500">
                <a:solidFill>
                  <a:srgbClr val="D9D9D9"/>
                </a:solidFill>
                <a:latin typeface="Alfa Slab One"/>
                <a:ea typeface="Alfa Slab One"/>
                <a:cs typeface="Alfa Slab One"/>
                <a:sym typeface="Alfa Slab One"/>
              </a:rPr>
              <a:t>1</a:t>
            </a:r>
            <a:endParaRPr sz="2500">
              <a:solidFill>
                <a:srgbClr val="D9D9D9"/>
              </a:solidFill>
              <a:latin typeface="Alfa Slab One"/>
              <a:ea typeface="Alfa Slab One"/>
              <a:cs typeface="Alfa Slab One"/>
              <a:sym typeface="Alfa Slab One"/>
            </a:endParaRPr>
          </a:p>
        </p:txBody>
      </p:sp>
      <p:sp>
        <p:nvSpPr>
          <p:cNvPr id="511" name="Shape 511"/>
          <p:cNvSpPr txBox="1"/>
          <p:nvPr/>
        </p:nvSpPr>
        <p:spPr>
          <a:xfrm>
            <a:off x="4774025" y="1185500"/>
            <a:ext cx="4370100" cy="506700"/>
          </a:xfrm>
          <a:prstGeom prst="rect">
            <a:avLst/>
          </a:prstGeom>
          <a:solidFill>
            <a:srgbClr val="323E89"/>
          </a:solidFill>
          <a:ln>
            <a:noFill/>
          </a:ln>
        </p:spPr>
        <p:txBody>
          <a:bodyPr anchorCtr="0" anchor="ctr" bIns="91425" lIns="91425" spcFirstLastPara="1" rIns="91425" wrap="square" tIns="91425">
            <a:noAutofit/>
          </a:bodyPr>
          <a:lstStyle/>
          <a:p>
            <a:pPr indent="457200" lvl="0" marL="457200" rtl="0">
              <a:lnSpc>
                <a:spcPct val="115000"/>
              </a:lnSpc>
              <a:spcBef>
                <a:spcPts val="0"/>
              </a:spcBef>
              <a:spcAft>
                <a:spcPts val="0"/>
              </a:spcAft>
              <a:buNone/>
            </a:pPr>
            <a:r>
              <a:rPr lang="fr">
                <a:solidFill>
                  <a:srgbClr val="FFFFFF"/>
                </a:solidFill>
                <a:latin typeface="Kavivanar"/>
                <a:ea typeface="Kavivanar"/>
                <a:cs typeface="Kavivanar"/>
                <a:sym typeface="Kavivanar"/>
              </a:rPr>
              <a:t>Pour notre communauté d’intervenants  </a:t>
            </a:r>
            <a:endParaRPr>
              <a:solidFill>
                <a:srgbClr val="FFFFFF"/>
              </a:solidFill>
              <a:latin typeface="Kavivanar"/>
              <a:ea typeface="Kavivanar"/>
              <a:cs typeface="Kavivanar"/>
              <a:sym typeface="Kavivanar"/>
            </a:endParaRPr>
          </a:p>
        </p:txBody>
      </p:sp>
      <p:sp>
        <p:nvSpPr>
          <p:cNvPr id="512" name="Shape 512"/>
          <p:cNvSpPr txBox="1"/>
          <p:nvPr/>
        </p:nvSpPr>
        <p:spPr>
          <a:xfrm>
            <a:off x="4873300" y="1163600"/>
            <a:ext cx="335100" cy="628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2500">
                <a:solidFill>
                  <a:srgbClr val="D9D9D9"/>
                </a:solidFill>
                <a:latin typeface="Alfa Slab One"/>
                <a:ea typeface="Alfa Slab One"/>
                <a:cs typeface="Alfa Slab One"/>
                <a:sym typeface="Alfa Slab One"/>
              </a:rPr>
              <a:t>2</a:t>
            </a:r>
            <a:endParaRPr sz="2500">
              <a:solidFill>
                <a:srgbClr val="D9D9D9"/>
              </a:solidFill>
              <a:latin typeface="Alfa Slab One"/>
              <a:ea typeface="Alfa Slab One"/>
              <a:cs typeface="Alfa Slab One"/>
              <a:sym typeface="Alfa Slab One"/>
            </a:endParaRPr>
          </a:p>
        </p:txBody>
      </p:sp>
      <p:cxnSp>
        <p:nvCxnSpPr>
          <p:cNvPr id="513" name="Shape 513"/>
          <p:cNvCxnSpPr/>
          <p:nvPr/>
        </p:nvCxnSpPr>
        <p:spPr>
          <a:xfrm>
            <a:off x="4745548" y="1178925"/>
            <a:ext cx="0" cy="3949200"/>
          </a:xfrm>
          <a:prstGeom prst="straightConnector1">
            <a:avLst/>
          </a:prstGeom>
          <a:noFill/>
          <a:ln cap="flat" cmpd="sng" w="9525">
            <a:solidFill>
              <a:srgbClr val="D9D9D9"/>
            </a:solidFill>
            <a:prstDash val="solid"/>
            <a:round/>
            <a:headEnd len="lg" w="lg" type="none"/>
            <a:tailEnd len="lg" w="lg" type="none"/>
          </a:ln>
        </p:spPr>
      </p:cxnSp>
      <p:sp>
        <p:nvSpPr>
          <p:cNvPr id="514" name="Shape 5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fr"/>
              <a:t>‹#›</a:t>
            </a:fld>
            <a:endParaRPr/>
          </a:p>
        </p:txBody>
      </p:sp>
      <p:cxnSp>
        <p:nvCxnSpPr>
          <p:cNvPr id="515" name="Shape 515"/>
          <p:cNvCxnSpPr/>
          <p:nvPr/>
        </p:nvCxnSpPr>
        <p:spPr>
          <a:xfrm>
            <a:off x="-20825" y="5096247"/>
            <a:ext cx="9184800" cy="0"/>
          </a:xfrm>
          <a:prstGeom prst="straightConnector1">
            <a:avLst/>
          </a:prstGeom>
          <a:noFill/>
          <a:ln cap="flat" cmpd="sng" w="114300">
            <a:solidFill>
              <a:srgbClr val="E15427"/>
            </a:solidFill>
            <a:prstDash val="solid"/>
            <a:round/>
            <a:headEnd len="med" w="med" type="none"/>
            <a:tailEnd len="med" w="med" type="none"/>
          </a:ln>
        </p:spPr>
      </p:cxnSp>
      <p:pic>
        <p:nvPicPr>
          <p:cNvPr id="516" name="Shape 516"/>
          <p:cNvPicPr preferRelativeResize="0"/>
          <p:nvPr/>
        </p:nvPicPr>
        <p:blipFill rotWithShape="1">
          <a:blip r:embed="rId3">
            <a:alphaModFix/>
          </a:blip>
          <a:srcRect b="0" l="0" r="0" t="0"/>
          <a:stretch/>
        </p:blipFill>
        <p:spPr>
          <a:xfrm>
            <a:off x="8050150" y="66025"/>
            <a:ext cx="1038000" cy="1017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Shape 521"/>
          <p:cNvSpPr txBox="1"/>
          <p:nvPr>
            <p:ph idx="1" type="body"/>
          </p:nvPr>
        </p:nvSpPr>
        <p:spPr>
          <a:xfrm>
            <a:off x="311700" y="1076275"/>
            <a:ext cx="8520600" cy="37485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t/>
            </a:r>
            <a:endParaRPr sz="1600">
              <a:solidFill>
                <a:schemeClr val="dk1"/>
              </a:solidFill>
            </a:endParaRPr>
          </a:p>
          <a:p>
            <a:pPr indent="0" lvl="0" marL="457200" marR="0" rtl="0" algn="l">
              <a:lnSpc>
                <a:spcPct val="150000"/>
              </a:lnSpc>
              <a:spcBef>
                <a:spcPts val="0"/>
              </a:spcBef>
              <a:spcAft>
                <a:spcPts val="0"/>
              </a:spcAft>
              <a:buNone/>
            </a:pPr>
            <a:r>
              <a:t/>
            </a:r>
            <a:endParaRPr sz="1600">
              <a:solidFill>
                <a:schemeClr val="dk1"/>
              </a:solidFill>
            </a:endParaRPr>
          </a:p>
          <a:p>
            <a:pPr indent="0" lvl="0" marL="0" rtl="0">
              <a:lnSpc>
                <a:spcPct val="150000"/>
              </a:lnSpc>
              <a:spcBef>
                <a:spcPts val="0"/>
              </a:spcBef>
              <a:spcAft>
                <a:spcPts val="0"/>
              </a:spcAft>
              <a:buNone/>
            </a:pPr>
            <a:r>
              <a:t/>
            </a:r>
            <a:endParaRPr sz="1600">
              <a:solidFill>
                <a:schemeClr val="dk1"/>
              </a:solidFill>
            </a:endParaRPr>
          </a:p>
          <a:p>
            <a:pPr indent="0" lvl="0" marL="0" rtl="0">
              <a:lnSpc>
                <a:spcPct val="150000"/>
              </a:lnSpc>
              <a:spcBef>
                <a:spcPts val="1600"/>
              </a:spcBef>
              <a:spcAft>
                <a:spcPts val="1600"/>
              </a:spcAft>
              <a:buNone/>
            </a:pPr>
            <a:r>
              <a:t/>
            </a:r>
            <a:endParaRPr sz="1600"/>
          </a:p>
        </p:txBody>
      </p:sp>
      <p:cxnSp>
        <p:nvCxnSpPr>
          <p:cNvPr id="522" name="Shape 522"/>
          <p:cNvCxnSpPr/>
          <p:nvPr/>
        </p:nvCxnSpPr>
        <p:spPr>
          <a:xfrm>
            <a:off x="-20825" y="5096247"/>
            <a:ext cx="9184800" cy="0"/>
          </a:xfrm>
          <a:prstGeom prst="straightConnector1">
            <a:avLst/>
          </a:prstGeom>
          <a:noFill/>
          <a:ln cap="flat" cmpd="sng" w="114300">
            <a:solidFill>
              <a:srgbClr val="FF9900"/>
            </a:solidFill>
            <a:prstDash val="solid"/>
            <a:round/>
            <a:headEnd len="lg" w="lg" type="none"/>
            <a:tailEnd len="lg" w="lg" type="none"/>
          </a:ln>
        </p:spPr>
      </p:cxnSp>
      <p:sp>
        <p:nvSpPr>
          <p:cNvPr id="523" name="Shape 523"/>
          <p:cNvSpPr txBox="1"/>
          <p:nvPr/>
        </p:nvSpPr>
        <p:spPr>
          <a:xfrm>
            <a:off x="7988445" y="431701"/>
            <a:ext cx="1530000" cy="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2400">
                <a:solidFill>
                  <a:schemeClr val="dk1"/>
                </a:solidFill>
                <a:latin typeface="Kavivanar"/>
                <a:ea typeface="Kavivanar"/>
                <a:cs typeface="Kavivanar"/>
                <a:sym typeface="Kavivanar"/>
              </a:rPr>
              <a:t>ORA</a:t>
            </a:r>
            <a:endParaRPr sz="2400">
              <a:solidFill>
                <a:schemeClr val="dk1"/>
              </a:solidFill>
              <a:latin typeface="Kavivanar"/>
              <a:ea typeface="Kavivanar"/>
              <a:cs typeface="Kavivanar"/>
              <a:sym typeface="Kavivanar"/>
            </a:endParaRPr>
          </a:p>
        </p:txBody>
      </p:sp>
      <p:sp>
        <p:nvSpPr>
          <p:cNvPr id="524" name="Shape 524"/>
          <p:cNvSpPr txBox="1"/>
          <p:nvPr>
            <p:ph type="title"/>
          </p:nvPr>
        </p:nvSpPr>
        <p:spPr>
          <a:xfrm>
            <a:off x="311700" y="445025"/>
            <a:ext cx="18777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fr">
                <a:solidFill>
                  <a:srgbClr val="E15427"/>
                </a:solidFill>
                <a:latin typeface="Kavivanar"/>
                <a:ea typeface="Kavivanar"/>
                <a:cs typeface="Kavivanar"/>
                <a:sym typeface="Kavivanar"/>
              </a:rPr>
              <a:t>Les valeurs d’ORA</a:t>
            </a:r>
            <a:endParaRPr>
              <a:solidFill>
                <a:srgbClr val="E15427"/>
              </a:solidFill>
              <a:latin typeface="Kavivanar"/>
              <a:ea typeface="Kavivanar"/>
              <a:cs typeface="Kavivanar"/>
              <a:sym typeface="Kavivanar"/>
            </a:endParaRPr>
          </a:p>
          <a:p>
            <a:pPr indent="0" lvl="0" marL="0" rtl="0">
              <a:spcBef>
                <a:spcPts val="0"/>
              </a:spcBef>
              <a:spcAft>
                <a:spcPts val="0"/>
              </a:spcAft>
              <a:buNone/>
            </a:pPr>
            <a:r>
              <a:t/>
            </a:r>
            <a:endParaRPr>
              <a:solidFill>
                <a:srgbClr val="FF9900"/>
              </a:solidFill>
              <a:latin typeface="Kavivanar"/>
              <a:ea typeface="Kavivanar"/>
              <a:cs typeface="Kavivanar"/>
              <a:sym typeface="Kavivanar"/>
            </a:endParaRPr>
          </a:p>
        </p:txBody>
      </p:sp>
      <p:sp>
        <p:nvSpPr>
          <p:cNvPr id="525" name="Shape 5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fr"/>
              <a:t>‹#›</a:t>
            </a:fld>
            <a:endParaRPr/>
          </a:p>
        </p:txBody>
      </p:sp>
      <p:cxnSp>
        <p:nvCxnSpPr>
          <p:cNvPr id="526" name="Shape 526"/>
          <p:cNvCxnSpPr/>
          <p:nvPr/>
        </p:nvCxnSpPr>
        <p:spPr>
          <a:xfrm>
            <a:off x="-20825" y="5096247"/>
            <a:ext cx="9184800" cy="0"/>
          </a:xfrm>
          <a:prstGeom prst="straightConnector1">
            <a:avLst/>
          </a:prstGeom>
          <a:noFill/>
          <a:ln cap="flat" cmpd="sng" w="114300">
            <a:solidFill>
              <a:srgbClr val="E15427"/>
            </a:solidFill>
            <a:prstDash val="solid"/>
            <a:round/>
            <a:headEnd len="med" w="med" type="none"/>
            <a:tailEnd len="med" w="med" type="none"/>
          </a:ln>
        </p:spPr>
      </p:cxnSp>
      <p:pic>
        <p:nvPicPr>
          <p:cNvPr id="527" name="Shape 527"/>
          <p:cNvPicPr preferRelativeResize="0"/>
          <p:nvPr/>
        </p:nvPicPr>
        <p:blipFill rotWithShape="1">
          <a:blip r:embed="rId3">
            <a:alphaModFix/>
          </a:blip>
          <a:srcRect b="0" l="0" r="0" t="0"/>
          <a:stretch/>
        </p:blipFill>
        <p:spPr>
          <a:xfrm>
            <a:off x="8050150" y="66025"/>
            <a:ext cx="1038000" cy="1017700"/>
          </a:xfrm>
          <a:prstGeom prst="rect">
            <a:avLst/>
          </a:prstGeom>
          <a:noFill/>
          <a:ln>
            <a:noFill/>
          </a:ln>
        </p:spPr>
      </p:pic>
      <p:pic>
        <p:nvPicPr>
          <p:cNvPr id="528" name="Shape 528"/>
          <p:cNvPicPr preferRelativeResize="0"/>
          <p:nvPr/>
        </p:nvPicPr>
        <p:blipFill>
          <a:blip r:embed="rId4">
            <a:alphaModFix/>
          </a:blip>
          <a:stretch>
            <a:fillRect/>
          </a:stretch>
        </p:blipFill>
        <p:spPr>
          <a:xfrm>
            <a:off x="1557375" y="531150"/>
            <a:ext cx="6029251" cy="45125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Shape 533"/>
          <p:cNvSpPr txBox="1"/>
          <p:nvPr>
            <p:ph idx="1" type="subTitle"/>
          </p:nvPr>
        </p:nvSpPr>
        <p:spPr>
          <a:xfrm>
            <a:off x="311700" y="0"/>
            <a:ext cx="8520600" cy="393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a:solidFill>
                  <a:srgbClr val="FF9900"/>
                </a:solidFill>
                <a:latin typeface="Kavivanar"/>
                <a:ea typeface="Kavivanar"/>
                <a:cs typeface="Kavivanar"/>
                <a:sym typeface="Kavivanar"/>
              </a:rPr>
              <a:t>Macro-planning</a:t>
            </a:r>
            <a:endParaRPr sz="1400"/>
          </a:p>
        </p:txBody>
      </p:sp>
      <p:pic>
        <p:nvPicPr>
          <p:cNvPr id="534" name="Shape 534"/>
          <p:cNvPicPr preferRelativeResize="0"/>
          <p:nvPr/>
        </p:nvPicPr>
        <p:blipFill>
          <a:blip r:embed="rId3">
            <a:alphaModFix/>
          </a:blip>
          <a:stretch>
            <a:fillRect/>
          </a:stretch>
        </p:blipFill>
        <p:spPr>
          <a:xfrm>
            <a:off x="7543100" y="2384502"/>
            <a:ext cx="1310400" cy="1284773"/>
          </a:xfrm>
          <a:prstGeom prst="rect">
            <a:avLst/>
          </a:prstGeom>
          <a:noFill/>
          <a:ln>
            <a:noFill/>
          </a:ln>
        </p:spPr>
      </p:pic>
      <p:cxnSp>
        <p:nvCxnSpPr>
          <p:cNvPr id="535" name="Shape 535"/>
          <p:cNvCxnSpPr/>
          <p:nvPr/>
        </p:nvCxnSpPr>
        <p:spPr>
          <a:xfrm>
            <a:off x="0" y="1552408"/>
            <a:ext cx="9148500" cy="0"/>
          </a:xfrm>
          <a:prstGeom prst="straightConnector1">
            <a:avLst/>
          </a:prstGeom>
          <a:noFill/>
          <a:ln cap="flat" cmpd="sng" w="28575">
            <a:solidFill>
              <a:srgbClr val="595959"/>
            </a:solidFill>
            <a:prstDash val="solid"/>
            <a:round/>
            <a:headEnd len="lg" w="lg" type="none"/>
            <a:tailEnd len="lg" w="lg" type="triangle"/>
          </a:ln>
        </p:spPr>
      </p:cxnSp>
      <p:sp>
        <p:nvSpPr>
          <p:cNvPr id="536" name="Shape 536"/>
          <p:cNvSpPr txBox="1"/>
          <p:nvPr/>
        </p:nvSpPr>
        <p:spPr>
          <a:xfrm rot="-3630173">
            <a:off x="-113087" y="1064244"/>
            <a:ext cx="490475"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t>Mars</a:t>
            </a:r>
            <a:endParaRPr sz="1000"/>
          </a:p>
        </p:txBody>
      </p:sp>
      <p:cxnSp>
        <p:nvCxnSpPr>
          <p:cNvPr id="537" name="Shape 537"/>
          <p:cNvCxnSpPr/>
          <p:nvPr/>
        </p:nvCxnSpPr>
        <p:spPr>
          <a:xfrm>
            <a:off x="1323147" y="1497808"/>
            <a:ext cx="0" cy="109200"/>
          </a:xfrm>
          <a:prstGeom prst="straightConnector1">
            <a:avLst/>
          </a:prstGeom>
          <a:noFill/>
          <a:ln cap="flat" cmpd="sng" w="9525">
            <a:solidFill>
              <a:srgbClr val="595959"/>
            </a:solidFill>
            <a:prstDash val="solid"/>
            <a:round/>
            <a:headEnd len="lg" w="lg" type="none"/>
            <a:tailEnd len="lg" w="lg" type="none"/>
          </a:ln>
        </p:spPr>
      </p:cxnSp>
      <p:cxnSp>
        <p:nvCxnSpPr>
          <p:cNvPr id="538" name="Shape 538"/>
          <p:cNvCxnSpPr/>
          <p:nvPr/>
        </p:nvCxnSpPr>
        <p:spPr>
          <a:xfrm>
            <a:off x="1818677" y="1497808"/>
            <a:ext cx="0" cy="109200"/>
          </a:xfrm>
          <a:prstGeom prst="straightConnector1">
            <a:avLst/>
          </a:prstGeom>
          <a:noFill/>
          <a:ln cap="flat" cmpd="sng" w="9525">
            <a:solidFill>
              <a:srgbClr val="595959"/>
            </a:solidFill>
            <a:prstDash val="solid"/>
            <a:round/>
            <a:headEnd len="lg" w="lg" type="none"/>
            <a:tailEnd len="lg" w="lg" type="none"/>
          </a:ln>
        </p:spPr>
      </p:cxnSp>
      <p:sp>
        <p:nvSpPr>
          <p:cNvPr id="539" name="Shape 539"/>
          <p:cNvSpPr txBox="1"/>
          <p:nvPr/>
        </p:nvSpPr>
        <p:spPr>
          <a:xfrm rot="-3629674">
            <a:off x="868747" y="1095601"/>
            <a:ext cx="418472"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000000"/>
                </a:solidFill>
              </a:rPr>
              <a:t>Mai</a:t>
            </a:r>
            <a:endParaRPr sz="1000"/>
          </a:p>
        </p:txBody>
      </p:sp>
      <p:cxnSp>
        <p:nvCxnSpPr>
          <p:cNvPr id="540" name="Shape 540"/>
          <p:cNvCxnSpPr/>
          <p:nvPr/>
        </p:nvCxnSpPr>
        <p:spPr>
          <a:xfrm>
            <a:off x="2314207" y="1497808"/>
            <a:ext cx="0" cy="109200"/>
          </a:xfrm>
          <a:prstGeom prst="straightConnector1">
            <a:avLst/>
          </a:prstGeom>
          <a:noFill/>
          <a:ln cap="flat" cmpd="sng" w="9525">
            <a:solidFill>
              <a:srgbClr val="595959"/>
            </a:solidFill>
            <a:prstDash val="solid"/>
            <a:round/>
            <a:headEnd len="lg" w="lg" type="none"/>
            <a:tailEnd len="lg" w="lg" type="none"/>
          </a:ln>
        </p:spPr>
      </p:cxnSp>
      <p:cxnSp>
        <p:nvCxnSpPr>
          <p:cNvPr id="541" name="Shape 541"/>
          <p:cNvCxnSpPr/>
          <p:nvPr/>
        </p:nvCxnSpPr>
        <p:spPr>
          <a:xfrm>
            <a:off x="2809737" y="1497808"/>
            <a:ext cx="0" cy="109200"/>
          </a:xfrm>
          <a:prstGeom prst="straightConnector1">
            <a:avLst/>
          </a:prstGeom>
          <a:noFill/>
          <a:ln cap="flat" cmpd="sng" w="9525">
            <a:solidFill>
              <a:srgbClr val="595959"/>
            </a:solidFill>
            <a:prstDash val="solid"/>
            <a:round/>
            <a:headEnd len="lg" w="lg" type="none"/>
            <a:tailEnd len="lg" w="lg" type="none"/>
          </a:ln>
        </p:spPr>
      </p:cxnSp>
      <p:cxnSp>
        <p:nvCxnSpPr>
          <p:cNvPr id="542" name="Shape 542"/>
          <p:cNvCxnSpPr/>
          <p:nvPr/>
        </p:nvCxnSpPr>
        <p:spPr>
          <a:xfrm>
            <a:off x="3305267" y="1497808"/>
            <a:ext cx="0" cy="109200"/>
          </a:xfrm>
          <a:prstGeom prst="straightConnector1">
            <a:avLst/>
          </a:prstGeom>
          <a:noFill/>
          <a:ln cap="flat" cmpd="sng" w="9525">
            <a:solidFill>
              <a:srgbClr val="595959"/>
            </a:solidFill>
            <a:prstDash val="solid"/>
            <a:round/>
            <a:headEnd len="lg" w="lg" type="none"/>
            <a:tailEnd len="lg" w="lg" type="none"/>
          </a:ln>
        </p:spPr>
      </p:cxnSp>
      <p:cxnSp>
        <p:nvCxnSpPr>
          <p:cNvPr id="543" name="Shape 543"/>
          <p:cNvCxnSpPr/>
          <p:nvPr/>
        </p:nvCxnSpPr>
        <p:spPr>
          <a:xfrm>
            <a:off x="3800797" y="1497808"/>
            <a:ext cx="0" cy="109200"/>
          </a:xfrm>
          <a:prstGeom prst="straightConnector1">
            <a:avLst/>
          </a:prstGeom>
          <a:noFill/>
          <a:ln cap="flat" cmpd="sng" w="9525">
            <a:solidFill>
              <a:srgbClr val="595959"/>
            </a:solidFill>
            <a:prstDash val="solid"/>
            <a:round/>
            <a:headEnd len="lg" w="lg" type="none"/>
            <a:tailEnd len="lg" w="lg" type="none"/>
          </a:ln>
        </p:spPr>
      </p:cxnSp>
      <p:cxnSp>
        <p:nvCxnSpPr>
          <p:cNvPr id="544" name="Shape 544"/>
          <p:cNvCxnSpPr/>
          <p:nvPr/>
        </p:nvCxnSpPr>
        <p:spPr>
          <a:xfrm>
            <a:off x="4296327" y="1497808"/>
            <a:ext cx="0" cy="109200"/>
          </a:xfrm>
          <a:prstGeom prst="straightConnector1">
            <a:avLst/>
          </a:prstGeom>
          <a:noFill/>
          <a:ln cap="flat" cmpd="sng" w="9525">
            <a:solidFill>
              <a:srgbClr val="595959"/>
            </a:solidFill>
            <a:prstDash val="solid"/>
            <a:round/>
            <a:headEnd len="lg" w="lg" type="none"/>
            <a:tailEnd len="lg" w="lg" type="none"/>
          </a:ln>
        </p:spPr>
      </p:cxnSp>
      <p:cxnSp>
        <p:nvCxnSpPr>
          <p:cNvPr id="545" name="Shape 545"/>
          <p:cNvCxnSpPr/>
          <p:nvPr/>
        </p:nvCxnSpPr>
        <p:spPr>
          <a:xfrm>
            <a:off x="4791857" y="1497808"/>
            <a:ext cx="0" cy="109200"/>
          </a:xfrm>
          <a:prstGeom prst="straightConnector1">
            <a:avLst/>
          </a:prstGeom>
          <a:noFill/>
          <a:ln cap="flat" cmpd="sng" w="9525">
            <a:solidFill>
              <a:srgbClr val="595959"/>
            </a:solidFill>
            <a:prstDash val="solid"/>
            <a:round/>
            <a:headEnd len="lg" w="lg" type="none"/>
            <a:tailEnd len="lg" w="lg" type="none"/>
          </a:ln>
        </p:spPr>
      </p:cxnSp>
      <p:cxnSp>
        <p:nvCxnSpPr>
          <p:cNvPr id="546" name="Shape 546"/>
          <p:cNvCxnSpPr/>
          <p:nvPr/>
        </p:nvCxnSpPr>
        <p:spPr>
          <a:xfrm>
            <a:off x="5287387" y="1497808"/>
            <a:ext cx="0" cy="109200"/>
          </a:xfrm>
          <a:prstGeom prst="straightConnector1">
            <a:avLst/>
          </a:prstGeom>
          <a:noFill/>
          <a:ln cap="flat" cmpd="sng" w="9525">
            <a:solidFill>
              <a:srgbClr val="595959"/>
            </a:solidFill>
            <a:prstDash val="solid"/>
            <a:round/>
            <a:headEnd len="lg" w="lg" type="none"/>
            <a:tailEnd len="lg" w="lg" type="none"/>
          </a:ln>
        </p:spPr>
      </p:cxnSp>
      <p:cxnSp>
        <p:nvCxnSpPr>
          <p:cNvPr id="547" name="Shape 547"/>
          <p:cNvCxnSpPr/>
          <p:nvPr/>
        </p:nvCxnSpPr>
        <p:spPr>
          <a:xfrm>
            <a:off x="5782917" y="1497808"/>
            <a:ext cx="0" cy="109200"/>
          </a:xfrm>
          <a:prstGeom prst="straightConnector1">
            <a:avLst/>
          </a:prstGeom>
          <a:noFill/>
          <a:ln cap="flat" cmpd="sng" w="9525">
            <a:solidFill>
              <a:srgbClr val="595959"/>
            </a:solidFill>
            <a:prstDash val="solid"/>
            <a:round/>
            <a:headEnd len="lg" w="lg" type="none"/>
            <a:tailEnd len="lg" w="lg" type="none"/>
          </a:ln>
        </p:spPr>
      </p:cxnSp>
      <p:cxnSp>
        <p:nvCxnSpPr>
          <p:cNvPr id="548" name="Shape 548"/>
          <p:cNvCxnSpPr/>
          <p:nvPr/>
        </p:nvCxnSpPr>
        <p:spPr>
          <a:xfrm>
            <a:off x="6278447" y="1497808"/>
            <a:ext cx="0" cy="109200"/>
          </a:xfrm>
          <a:prstGeom prst="straightConnector1">
            <a:avLst/>
          </a:prstGeom>
          <a:noFill/>
          <a:ln cap="flat" cmpd="sng" w="9525">
            <a:solidFill>
              <a:srgbClr val="595959"/>
            </a:solidFill>
            <a:prstDash val="solid"/>
            <a:round/>
            <a:headEnd len="lg" w="lg" type="none"/>
            <a:tailEnd len="lg" w="lg" type="none"/>
          </a:ln>
        </p:spPr>
      </p:cxnSp>
      <p:cxnSp>
        <p:nvCxnSpPr>
          <p:cNvPr id="549" name="Shape 549"/>
          <p:cNvCxnSpPr/>
          <p:nvPr/>
        </p:nvCxnSpPr>
        <p:spPr>
          <a:xfrm>
            <a:off x="6773977" y="1497808"/>
            <a:ext cx="0" cy="109200"/>
          </a:xfrm>
          <a:prstGeom prst="straightConnector1">
            <a:avLst/>
          </a:prstGeom>
          <a:noFill/>
          <a:ln cap="flat" cmpd="sng" w="9525">
            <a:solidFill>
              <a:srgbClr val="595959"/>
            </a:solidFill>
            <a:prstDash val="solid"/>
            <a:round/>
            <a:headEnd len="lg" w="lg" type="none"/>
            <a:tailEnd len="lg" w="lg" type="none"/>
          </a:ln>
        </p:spPr>
      </p:cxnSp>
      <p:cxnSp>
        <p:nvCxnSpPr>
          <p:cNvPr id="550" name="Shape 550"/>
          <p:cNvCxnSpPr/>
          <p:nvPr/>
        </p:nvCxnSpPr>
        <p:spPr>
          <a:xfrm>
            <a:off x="7765037" y="1497808"/>
            <a:ext cx="0" cy="109200"/>
          </a:xfrm>
          <a:prstGeom prst="straightConnector1">
            <a:avLst/>
          </a:prstGeom>
          <a:noFill/>
          <a:ln cap="flat" cmpd="sng" w="9525">
            <a:solidFill>
              <a:srgbClr val="595959"/>
            </a:solidFill>
            <a:prstDash val="solid"/>
            <a:round/>
            <a:headEnd len="lg" w="lg" type="none"/>
            <a:tailEnd len="lg" w="lg" type="none"/>
          </a:ln>
        </p:spPr>
      </p:cxnSp>
      <p:cxnSp>
        <p:nvCxnSpPr>
          <p:cNvPr id="551" name="Shape 551"/>
          <p:cNvCxnSpPr/>
          <p:nvPr/>
        </p:nvCxnSpPr>
        <p:spPr>
          <a:xfrm>
            <a:off x="8260567" y="1497808"/>
            <a:ext cx="0" cy="109200"/>
          </a:xfrm>
          <a:prstGeom prst="straightConnector1">
            <a:avLst/>
          </a:prstGeom>
          <a:noFill/>
          <a:ln cap="flat" cmpd="sng" w="9525">
            <a:solidFill>
              <a:srgbClr val="595959"/>
            </a:solidFill>
            <a:prstDash val="solid"/>
            <a:round/>
            <a:headEnd len="lg" w="lg" type="none"/>
            <a:tailEnd len="lg" w="lg" type="none"/>
          </a:ln>
        </p:spPr>
      </p:cxnSp>
      <p:cxnSp>
        <p:nvCxnSpPr>
          <p:cNvPr id="552" name="Shape 552"/>
          <p:cNvCxnSpPr/>
          <p:nvPr/>
        </p:nvCxnSpPr>
        <p:spPr>
          <a:xfrm>
            <a:off x="8756097" y="1497808"/>
            <a:ext cx="0" cy="109200"/>
          </a:xfrm>
          <a:prstGeom prst="straightConnector1">
            <a:avLst/>
          </a:prstGeom>
          <a:noFill/>
          <a:ln cap="flat" cmpd="sng" w="9525">
            <a:solidFill>
              <a:srgbClr val="595959"/>
            </a:solidFill>
            <a:prstDash val="solid"/>
            <a:round/>
            <a:headEnd len="lg" w="lg" type="none"/>
            <a:tailEnd len="lg" w="lg" type="none"/>
          </a:ln>
        </p:spPr>
      </p:cxnSp>
      <p:sp>
        <p:nvSpPr>
          <p:cNvPr id="553" name="Shape 553"/>
          <p:cNvSpPr txBox="1"/>
          <p:nvPr/>
        </p:nvSpPr>
        <p:spPr>
          <a:xfrm rot="-3630221">
            <a:off x="1321146" y="1083595"/>
            <a:ext cx="446008"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000000"/>
                </a:solidFill>
              </a:rPr>
              <a:t>Juin</a:t>
            </a:r>
            <a:endParaRPr sz="1000"/>
          </a:p>
        </p:txBody>
      </p:sp>
      <p:sp>
        <p:nvSpPr>
          <p:cNvPr id="554" name="Shape 554"/>
          <p:cNvSpPr txBox="1"/>
          <p:nvPr/>
        </p:nvSpPr>
        <p:spPr>
          <a:xfrm rot="-3629756">
            <a:off x="1772475" y="1046546"/>
            <a:ext cx="531183"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000000"/>
                </a:solidFill>
              </a:rPr>
              <a:t>Juillet</a:t>
            </a:r>
            <a:endParaRPr sz="1000"/>
          </a:p>
        </p:txBody>
      </p:sp>
      <p:sp>
        <p:nvSpPr>
          <p:cNvPr id="555" name="Shape 555"/>
          <p:cNvSpPr txBox="1"/>
          <p:nvPr/>
        </p:nvSpPr>
        <p:spPr>
          <a:xfrm rot="-3629799">
            <a:off x="2307945" y="1081801"/>
            <a:ext cx="450176"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000000"/>
                </a:solidFill>
              </a:rPr>
              <a:t>Août</a:t>
            </a:r>
            <a:endParaRPr sz="1000"/>
          </a:p>
        </p:txBody>
      </p:sp>
      <p:sp>
        <p:nvSpPr>
          <p:cNvPr id="556" name="Shape 556"/>
          <p:cNvSpPr txBox="1"/>
          <p:nvPr/>
        </p:nvSpPr>
        <p:spPr>
          <a:xfrm rot="-3630227">
            <a:off x="2775334" y="1068748"/>
            <a:ext cx="480131"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000000"/>
                </a:solidFill>
              </a:rPr>
              <a:t>Sept.</a:t>
            </a:r>
            <a:endParaRPr sz="1000"/>
          </a:p>
        </p:txBody>
      </p:sp>
      <p:sp>
        <p:nvSpPr>
          <p:cNvPr id="557" name="Shape 557"/>
          <p:cNvSpPr txBox="1"/>
          <p:nvPr/>
        </p:nvSpPr>
        <p:spPr>
          <a:xfrm rot="-3630345">
            <a:off x="3355157" y="1092597"/>
            <a:ext cx="425319"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000000"/>
                </a:solidFill>
              </a:rPr>
              <a:t>Oct.</a:t>
            </a:r>
            <a:endParaRPr sz="1000"/>
          </a:p>
        </p:txBody>
      </p:sp>
      <p:sp>
        <p:nvSpPr>
          <p:cNvPr id="558" name="Shape 558"/>
          <p:cNvSpPr txBox="1"/>
          <p:nvPr/>
        </p:nvSpPr>
        <p:spPr>
          <a:xfrm rot="-3630011">
            <a:off x="3815436" y="1088396"/>
            <a:ext cx="434994"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t>Nov.</a:t>
            </a:r>
            <a:endParaRPr sz="1000"/>
          </a:p>
        </p:txBody>
      </p:sp>
      <p:sp>
        <p:nvSpPr>
          <p:cNvPr id="559" name="Shape 559"/>
          <p:cNvSpPr txBox="1"/>
          <p:nvPr/>
        </p:nvSpPr>
        <p:spPr>
          <a:xfrm rot="-3631108">
            <a:off x="4276174" y="1076848"/>
            <a:ext cx="461451"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t>Déc.</a:t>
            </a:r>
            <a:endParaRPr sz="1000"/>
          </a:p>
        </p:txBody>
      </p:sp>
      <p:sp>
        <p:nvSpPr>
          <p:cNvPr id="560" name="Shape 560"/>
          <p:cNvSpPr txBox="1"/>
          <p:nvPr/>
        </p:nvSpPr>
        <p:spPr>
          <a:xfrm rot="-3630448">
            <a:off x="4715058" y="1005600"/>
            <a:ext cx="625216"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t>Janvier</a:t>
            </a:r>
            <a:endParaRPr sz="1000"/>
          </a:p>
        </p:txBody>
      </p:sp>
      <p:sp>
        <p:nvSpPr>
          <p:cNvPr id="561" name="Shape 561"/>
          <p:cNvSpPr txBox="1"/>
          <p:nvPr/>
        </p:nvSpPr>
        <p:spPr>
          <a:xfrm rot="-3630240">
            <a:off x="5287034" y="1024203"/>
            <a:ext cx="582497"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t>Février</a:t>
            </a:r>
            <a:endParaRPr sz="1000"/>
          </a:p>
        </p:txBody>
      </p:sp>
      <p:sp>
        <p:nvSpPr>
          <p:cNvPr id="562" name="Shape 562"/>
          <p:cNvSpPr txBox="1"/>
          <p:nvPr/>
        </p:nvSpPr>
        <p:spPr>
          <a:xfrm rot="-3630072">
            <a:off x="5845267" y="1055251"/>
            <a:ext cx="511164"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t>Mars</a:t>
            </a:r>
            <a:endParaRPr sz="1000"/>
          </a:p>
        </p:txBody>
      </p:sp>
      <p:sp>
        <p:nvSpPr>
          <p:cNvPr id="563" name="Shape 563"/>
          <p:cNvSpPr txBox="1"/>
          <p:nvPr/>
        </p:nvSpPr>
        <p:spPr>
          <a:xfrm rot="-3629272">
            <a:off x="6289948" y="1082399"/>
            <a:ext cx="448836"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t>Avril</a:t>
            </a:r>
            <a:endParaRPr sz="1000"/>
          </a:p>
        </p:txBody>
      </p:sp>
      <p:sp>
        <p:nvSpPr>
          <p:cNvPr id="564" name="Shape 564"/>
          <p:cNvSpPr txBox="1"/>
          <p:nvPr/>
        </p:nvSpPr>
        <p:spPr>
          <a:xfrm rot="-3630068">
            <a:off x="6770457" y="1092901"/>
            <a:ext cx="424649"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t>Mai</a:t>
            </a:r>
            <a:endParaRPr sz="1000"/>
          </a:p>
        </p:txBody>
      </p:sp>
      <p:sp>
        <p:nvSpPr>
          <p:cNvPr id="565" name="Shape 565"/>
          <p:cNvSpPr txBox="1"/>
          <p:nvPr/>
        </p:nvSpPr>
        <p:spPr>
          <a:xfrm rot="-3629546">
            <a:off x="7307431" y="1090047"/>
            <a:ext cx="431235"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t>Juin</a:t>
            </a:r>
            <a:endParaRPr sz="1000"/>
          </a:p>
        </p:txBody>
      </p:sp>
      <p:sp>
        <p:nvSpPr>
          <p:cNvPr id="566" name="Shape 566"/>
          <p:cNvSpPr txBox="1"/>
          <p:nvPr/>
        </p:nvSpPr>
        <p:spPr>
          <a:xfrm rot="-3630871">
            <a:off x="7744836" y="1041597"/>
            <a:ext cx="542459"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t>Juillet</a:t>
            </a:r>
            <a:endParaRPr sz="1000"/>
          </a:p>
        </p:txBody>
      </p:sp>
      <p:sp>
        <p:nvSpPr>
          <p:cNvPr id="567" name="Shape 567"/>
          <p:cNvSpPr txBox="1"/>
          <p:nvPr/>
        </p:nvSpPr>
        <p:spPr>
          <a:xfrm rot="-3629932">
            <a:off x="8278579" y="1064549"/>
            <a:ext cx="489805"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t>Août</a:t>
            </a:r>
            <a:endParaRPr sz="1000"/>
          </a:p>
        </p:txBody>
      </p:sp>
      <p:sp>
        <p:nvSpPr>
          <p:cNvPr id="568" name="Shape 568"/>
          <p:cNvSpPr txBox="1"/>
          <p:nvPr/>
        </p:nvSpPr>
        <p:spPr>
          <a:xfrm rot="-3630240">
            <a:off x="8673350" y="1024203"/>
            <a:ext cx="582497"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t>Sept.</a:t>
            </a:r>
            <a:endParaRPr sz="1000"/>
          </a:p>
        </p:txBody>
      </p:sp>
      <p:cxnSp>
        <p:nvCxnSpPr>
          <p:cNvPr id="569" name="Shape 569"/>
          <p:cNvCxnSpPr/>
          <p:nvPr/>
        </p:nvCxnSpPr>
        <p:spPr>
          <a:xfrm>
            <a:off x="-2250" y="5088550"/>
            <a:ext cx="9148500" cy="0"/>
          </a:xfrm>
          <a:prstGeom prst="straightConnector1">
            <a:avLst/>
          </a:prstGeom>
          <a:noFill/>
          <a:ln cap="flat" cmpd="sng" w="9525">
            <a:solidFill>
              <a:srgbClr val="323E89"/>
            </a:solidFill>
            <a:prstDash val="solid"/>
            <a:round/>
            <a:headEnd len="lg" w="lg" type="none"/>
            <a:tailEnd len="lg" w="lg" type="triangle"/>
          </a:ln>
        </p:spPr>
      </p:cxnSp>
      <p:sp>
        <p:nvSpPr>
          <p:cNvPr id="570" name="Shape 570"/>
          <p:cNvSpPr txBox="1"/>
          <p:nvPr/>
        </p:nvSpPr>
        <p:spPr>
          <a:xfrm>
            <a:off x="1784550" y="4769275"/>
            <a:ext cx="5497500" cy="294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323E89"/>
                </a:solidFill>
              </a:rPr>
              <a:t>Constitution de la communauté d’intervenants ainsi que du réseau de la structure sur Nantes</a:t>
            </a:r>
            <a:endParaRPr sz="1000">
              <a:solidFill>
                <a:srgbClr val="323E89"/>
              </a:solidFill>
            </a:endParaRPr>
          </a:p>
        </p:txBody>
      </p:sp>
      <p:cxnSp>
        <p:nvCxnSpPr>
          <p:cNvPr id="571" name="Shape 571"/>
          <p:cNvCxnSpPr/>
          <p:nvPr/>
        </p:nvCxnSpPr>
        <p:spPr>
          <a:xfrm>
            <a:off x="3927075" y="3144709"/>
            <a:ext cx="3237300" cy="0"/>
          </a:xfrm>
          <a:prstGeom prst="straightConnector1">
            <a:avLst/>
          </a:prstGeom>
          <a:noFill/>
          <a:ln cap="flat" cmpd="sng" w="9525">
            <a:solidFill>
              <a:srgbClr val="323E89"/>
            </a:solidFill>
            <a:prstDash val="solid"/>
            <a:round/>
            <a:headEnd len="lg" w="lg" type="none"/>
            <a:tailEnd len="lg" w="lg" type="triangle"/>
          </a:ln>
        </p:spPr>
      </p:cxnSp>
      <p:sp>
        <p:nvSpPr>
          <p:cNvPr id="572" name="Shape 572"/>
          <p:cNvSpPr txBox="1"/>
          <p:nvPr/>
        </p:nvSpPr>
        <p:spPr>
          <a:xfrm>
            <a:off x="4787550" y="2811246"/>
            <a:ext cx="1946100" cy="294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323E89"/>
                </a:solidFill>
              </a:rPr>
              <a:t>Constitution de partenariats</a:t>
            </a:r>
            <a:endParaRPr sz="1000">
              <a:solidFill>
                <a:srgbClr val="323E89"/>
              </a:solidFill>
            </a:endParaRPr>
          </a:p>
        </p:txBody>
      </p:sp>
      <p:sp>
        <p:nvSpPr>
          <p:cNvPr id="573" name="Shape 573"/>
          <p:cNvSpPr txBox="1"/>
          <p:nvPr/>
        </p:nvSpPr>
        <p:spPr>
          <a:xfrm>
            <a:off x="2617025" y="3233457"/>
            <a:ext cx="2382900" cy="29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000">
                <a:solidFill>
                  <a:srgbClr val="323E89"/>
                </a:solidFill>
              </a:rPr>
              <a:t>Recherche de locaux / signature bail</a:t>
            </a:r>
            <a:endParaRPr sz="1000">
              <a:solidFill>
                <a:srgbClr val="323E89"/>
              </a:solidFill>
            </a:endParaRPr>
          </a:p>
        </p:txBody>
      </p:sp>
      <p:sp>
        <p:nvSpPr>
          <p:cNvPr id="574" name="Shape 574"/>
          <p:cNvSpPr txBox="1"/>
          <p:nvPr/>
        </p:nvSpPr>
        <p:spPr>
          <a:xfrm>
            <a:off x="5482175" y="3233457"/>
            <a:ext cx="1590600" cy="294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A64D79"/>
                </a:solidFill>
              </a:rPr>
              <a:t>Travaux / Aménagement</a:t>
            </a:r>
            <a:endParaRPr sz="1000">
              <a:solidFill>
                <a:srgbClr val="A64D79"/>
              </a:solidFill>
            </a:endParaRPr>
          </a:p>
        </p:txBody>
      </p:sp>
      <p:cxnSp>
        <p:nvCxnSpPr>
          <p:cNvPr id="575" name="Shape 575"/>
          <p:cNvCxnSpPr/>
          <p:nvPr/>
        </p:nvCxnSpPr>
        <p:spPr>
          <a:xfrm>
            <a:off x="1647450" y="3529582"/>
            <a:ext cx="3697200" cy="0"/>
          </a:xfrm>
          <a:prstGeom prst="straightConnector1">
            <a:avLst/>
          </a:prstGeom>
          <a:noFill/>
          <a:ln cap="flat" cmpd="sng" w="9525">
            <a:solidFill>
              <a:srgbClr val="323E89"/>
            </a:solidFill>
            <a:prstDash val="solid"/>
            <a:round/>
            <a:headEnd len="lg" w="lg" type="none"/>
            <a:tailEnd len="lg" w="lg" type="triangle"/>
          </a:ln>
        </p:spPr>
      </p:cxnSp>
      <p:cxnSp>
        <p:nvCxnSpPr>
          <p:cNvPr id="576" name="Shape 576"/>
          <p:cNvCxnSpPr/>
          <p:nvPr/>
        </p:nvCxnSpPr>
        <p:spPr>
          <a:xfrm flipH="1" rot="10800000">
            <a:off x="5405300" y="3529282"/>
            <a:ext cx="1835400" cy="300"/>
          </a:xfrm>
          <a:prstGeom prst="straightConnector1">
            <a:avLst/>
          </a:prstGeom>
          <a:noFill/>
          <a:ln cap="flat" cmpd="sng" w="9525">
            <a:solidFill>
              <a:srgbClr val="A64D79"/>
            </a:solidFill>
            <a:prstDash val="solid"/>
            <a:round/>
            <a:headEnd len="lg" w="lg" type="none"/>
            <a:tailEnd len="lg" w="lg" type="triangle"/>
          </a:ln>
        </p:spPr>
      </p:cxnSp>
      <p:cxnSp>
        <p:nvCxnSpPr>
          <p:cNvPr id="577" name="Shape 577"/>
          <p:cNvCxnSpPr/>
          <p:nvPr/>
        </p:nvCxnSpPr>
        <p:spPr>
          <a:xfrm>
            <a:off x="5459575" y="3902175"/>
            <a:ext cx="1786200" cy="6600"/>
          </a:xfrm>
          <a:prstGeom prst="straightConnector1">
            <a:avLst/>
          </a:prstGeom>
          <a:noFill/>
          <a:ln cap="flat" cmpd="sng" w="9525">
            <a:solidFill>
              <a:srgbClr val="A64D79"/>
            </a:solidFill>
            <a:prstDash val="solid"/>
            <a:round/>
            <a:headEnd len="lg" w="lg" type="none"/>
            <a:tailEnd len="lg" w="lg" type="triangle"/>
          </a:ln>
        </p:spPr>
      </p:cxnSp>
      <p:sp>
        <p:nvSpPr>
          <p:cNvPr id="578" name="Shape 578"/>
          <p:cNvSpPr txBox="1"/>
          <p:nvPr/>
        </p:nvSpPr>
        <p:spPr>
          <a:xfrm>
            <a:off x="5459575" y="3618325"/>
            <a:ext cx="1851600" cy="294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A64D79"/>
                </a:solidFill>
              </a:rPr>
              <a:t>Commande matériel / stock</a:t>
            </a:r>
            <a:endParaRPr sz="1000">
              <a:solidFill>
                <a:srgbClr val="A64D79"/>
              </a:solidFill>
            </a:endParaRPr>
          </a:p>
        </p:txBody>
      </p:sp>
      <p:cxnSp>
        <p:nvCxnSpPr>
          <p:cNvPr id="579" name="Shape 579"/>
          <p:cNvCxnSpPr/>
          <p:nvPr/>
        </p:nvCxnSpPr>
        <p:spPr>
          <a:xfrm>
            <a:off x="3659300" y="4670727"/>
            <a:ext cx="5497500" cy="300"/>
          </a:xfrm>
          <a:prstGeom prst="straightConnector1">
            <a:avLst/>
          </a:prstGeom>
          <a:noFill/>
          <a:ln cap="flat" cmpd="sng" w="9525">
            <a:solidFill>
              <a:srgbClr val="323E89"/>
            </a:solidFill>
            <a:prstDash val="solid"/>
            <a:round/>
            <a:headEnd len="lg" w="lg" type="none"/>
            <a:tailEnd len="lg" w="lg" type="triangle"/>
          </a:ln>
        </p:spPr>
      </p:cxnSp>
      <p:sp>
        <p:nvSpPr>
          <p:cNvPr id="580" name="Shape 580"/>
          <p:cNvSpPr txBox="1"/>
          <p:nvPr/>
        </p:nvSpPr>
        <p:spPr>
          <a:xfrm>
            <a:off x="3969325" y="4385627"/>
            <a:ext cx="5149200" cy="29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000">
                <a:solidFill>
                  <a:srgbClr val="323E89"/>
                </a:solidFill>
              </a:rPr>
              <a:t>Construction et mise en oeuvre du Plan de Communication</a:t>
            </a:r>
            <a:endParaRPr sz="1000">
              <a:solidFill>
                <a:srgbClr val="323E89"/>
              </a:solidFill>
            </a:endParaRPr>
          </a:p>
        </p:txBody>
      </p:sp>
      <p:cxnSp>
        <p:nvCxnSpPr>
          <p:cNvPr id="581" name="Shape 581"/>
          <p:cNvCxnSpPr/>
          <p:nvPr/>
        </p:nvCxnSpPr>
        <p:spPr>
          <a:xfrm>
            <a:off x="57475" y="779675"/>
            <a:ext cx="4655100" cy="0"/>
          </a:xfrm>
          <a:prstGeom prst="straightConnector1">
            <a:avLst/>
          </a:prstGeom>
          <a:noFill/>
          <a:ln cap="flat" cmpd="sng" w="9525">
            <a:solidFill>
              <a:srgbClr val="595959"/>
            </a:solidFill>
            <a:prstDash val="solid"/>
            <a:round/>
            <a:headEnd len="lg" w="lg" type="none"/>
            <a:tailEnd len="lg" w="lg" type="oval"/>
          </a:ln>
        </p:spPr>
      </p:cxnSp>
      <p:cxnSp>
        <p:nvCxnSpPr>
          <p:cNvPr id="582" name="Shape 582"/>
          <p:cNvCxnSpPr/>
          <p:nvPr/>
        </p:nvCxnSpPr>
        <p:spPr>
          <a:xfrm>
            <a:off x="4769950" y="779675"/>
            <a:ext cx="4321500" cy="600"/>
          </a:xfrm>
          <a:prstGeom prst="straightConnector1">
            <a:avLst/>
          </a:prstGeom>
          <a:noFill/>
          <a:ln cap="flat" cmpd="sng" w="9525">
            <a:solidFill>
              <a:srgbClr val="595959"/>
            </a:solidFill>
            <a:prstDash val="solid"/>
            <a:round/>
            <a:headEnd len="lg" w="lg" type="oval"/>
            <a:tailEnd len="lg" w="lg" type="none"/>
          </a:ln>
        </p:spPr>
      </p:cxnSp>
      <p:sp>
        <p:nvSpPr>
          <p:cNvPr id="583" name="Shape 583"/>
          <p:cNvSpPr txBox="1"/>
          <p:nvPr/>
        </p:nvSpPr>
        <p:spPr>
          <a:xfrm>
            <a:off x="6874550" y="608910"/>
            <a:ext cx="582600" cy="2949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latin typeface="La Belle Aurore"/>
                <a:ea typeface="La Belle Aurore"/>
                <a:cs typeface="La Belle Aurore"/>
                <a:sym typeface="La Belle Aurore"/>
              </a:rPr>
              <a:t>2018</a:t>
            </a:r>
            <a:endParaRPr b="1">
              <a:latin typeface="La Belle Aurore"/>
              <a:ea typeface="La Belle Aurore"/>
              <a:cs typeface="La Belle Aurore"/>
              <a:sym typeface="La Belle Aurore"/>
            </a:endParaRPr>
          </a:p>
        </p:txBody>
      </p:sp>
      <p:sp>
        <p:nvSpPr>
          <p:cNvPr id="584" name="Shape 584"/>
          <p:cNvSpPr txBox="1"/>
          <p:nvPr/>
        </p:nvSpPr>
        <p:spPr>
          <a:xfrm>
            <a:off x="2120450" y="608910"/>
            <a:ext cx="582600" cy="2949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latin typeface="La Belle Aurore"/>
                <a:ea typeface="La Belle Aurore"/>
                <a:cs typeface="La Belle Aurore"/>
                <a:sym typeface="La Belle Aurore"/>
              </a:rPr>
              <a:t>2017</a:t>
            </a:r>
            <a:endParaRPr b="1">
              <a:latin typeface="La Belle Aurore"/>
              <a:ea typeface="La Belle Aurore"/>
              <a:cs typeface="La Belle Aurore"/>
              <a:sym typeface="La Belle Aurore"/>
            </a:endParaRPr>
          </a:p>
        </p:txBody>
      </p:sp>
      <p:sp>
        <p:nvSpPr>
          <p:cNvPr id="585" name="Shape 585"/>
          <p:cNvSpPr txBox="1"/>
          <p:nvPr/>
        </p:nvSpPr>
        <p:spPr>
          <a:xfrm>
            <a:off x="8472458" y="47394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sz="1000">
                <a:solidFill>
                  <a:srgbClr val="595959"/>
                </a:solidFill>
              </a:rPr>
              <a:t>‹#›</a:t>
            </a:fld>
            <a:endParaRPr sz="1000">
              <a:solidFill>
                <a:srgbClr val="595959"/>
              </a:solidFill>
            </a:endParaRPr>
          </a:p>
        </p:txBody>
      </p:sp>
      <p:cxnSp>
        <p:nvCxnSpPr>
          <p:cNvPr id="586" name="Shape 586"/>
          <p:cNvCxnSpPr/>
          <p:nvPr/>
        </p:nvCxnSpPr>
        <p:spPr>
          <a:xfrm flipH="1" rot="10800000">
            <a:off x="23050" y="1957575"/>
            <a:ext cx="1286700" cy="9300"/>
          </a:xfrm>
          <a:prstGeom prst="straightConnector1">
            <a:avLst/>
          </a:prstGeom>
          <a:noFill/>
          <a:ln cap="flat" cmpd="sng" w="9525">
            <a:solidFill>
              <a:srgbClr val="93C47D"/>
            </a:solidFill>
            <a:prstDash val="solid"/>
            <a:round/>
            <a:headEnd len="lg" w="lg" type="none"/>
            <a:tailEnd len="lg" w="lg" type="triangle"/>
          </a:ln>
        </p:spPr>
      </p:cxnSp>
      <p:sp>
        <p:nvSpPr>
          <p:cNvPr id="587" name="Shape 587"/>
          <p:cNvSpPr txBox="1"/>
          <p:nvPr/>
        </p:nvSpPr>
        <p:spPr>
          <a:xfrm>
            <a:off x="-17025" y="1668175"/>
            <a:ext cx="1245300" cy="294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90C226"/>
                </a:solidFill>
              </a:rPr>
              <a:t>Solilab (Pop Corn)</a:t>
            </a:r>
            <a:endParaRPr sz="1000">
              <a:solidFill>
                <a:srgbClr val="90C226"/>
              </a:solidFill>
            </a:endParaRPr>
          </a:p>
        </p:txBody>
      </p:sp>
      <p:cxnSp>
        <p:nvCxnSpPr>
          <p:cNvPr id="588" name="Shape 588"/>
          <p:cNvCxnSpPr/>
          <p:nvPr/>
        </p:nvCxnSpPr>
        <p:spPr>
          <a:xfrm flipH="1" rot="10800000">
            <a:off x="3883750" y="1953675"/>
            <a:ext cx="5234700" cy="13200"/>
          </a:xfrm>
          <a:prstGeom prst="straightConnector1">
            <a:avLst/>
          </a:prstGeom>
          <a:noFill/>
          <a:ln cap="flat" cmpd="sng" w="9525">
            <a:solidFill>
              <a:srgbClr val="323E89"/>
            </a:solidFill>
            <a:prstDash val="solid"/>
            <a:round/>
            <a:headEnd len="lg" w="lg" type="none"/>
            <a:tailEnd len="lg" w="lg" type="triangle"/>
          </a:ln>
        </p:spPr>
      </p:cxnSp>
      <p:sp>
        <p:nvSpPr>
          <p:cNvPr id="589" name="Shape 589"/>
          <p:cNvSpPr txBox="1"/>
          <p:nvPr/>
        </p:nvSpPr>
        <p:spPr>
          <a:xfrm>
            <a:off x="4205350" y="1668175"/>
            <a:ext cx="2050200" cy="294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323E89"/>
                </a:solidFill>
              </a:rPr>
              <a:t>Réseau Atlantique Entreprendre</a:t>
            </a:r>
            <a:endParaRPr sz="1000">
              <a:solidFill>
                <a:srgbClr val="323E89"/>
              </a:solidFill>
            </a:endParaRPr>
          </a:p>
        </p:txBody>
      </p:sp>
      <p:sp>
        <p:nvSpPr>
          <p:cNvPr id="590" name="Shape 590"/>
          <p:cNvSpPr txBox="1"/>
          <p:nvPr/>
        </p:nvSpPr>
        <p:spPr>
          <a:xfrm rot="-3631090">
            <a:off x="395080" y="1087196"/>
            <a:ext cx="437674" cy="29500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t>Avril</a:t>
            </a:r>
            <a:endParaRPr sz="1000"/>
          </a:p>
        </p:txBody>
      </p:sp>
      <p:sp>
        <p:nvSpPr>
          <p:cNvPr id="591" name="Shape 591"/>
          <p:cNvSpPr txBox="1"/>
          <p:nvPr/>
        </p:nvSpPr>
        <p:spPr>
          <a:xfrm>
            <a:off x="1698150" y="4001975"/>
            <a:ext cx="889200" cy="294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90C226"/>
                </a:solidFill>
              </a:rPr>
              <a:t>Choix Nom</a:t>
            </a:r>
            <a:endParaRPr sz="1000">
              <a:solidFill>
                <a:srgbClr val="90C226"/>
              </a:solidFill>
            </a:endParaRPr>
          </a:p>
        </p:txBody>
      </p:sp>
      <p:cxnSp>
        <p:nvCxnSpPr>
          <p:cNvPr id="592" name="Shape 592"/>
          <p:cNvCxnSpPr/>
          <p:nvPr/>
        </p:nvCxnSpPr>
        <p:spPr>
          <a:xfrm>
            <a:off x="4999825" y="4270229"/>
            <a:ext cx="3332400" cy="15900"/>
          </a:xfrm>
          <a:prstGeom prst="straightConnector1">
            <a:avLst/>
          </a:prstGeom>
          <a:noFill/>
          <a:ln cap="flat" cmpd="sng" w="9525">
            <a:solidFill>
              <a:srgbClr val="A64D79"/>
            </a:solidFill>
            <a:prstDash val="solid"/>
            <a:round/>
            <a:headEnd len="lg" w="lg" type="none"/>
            <a:tailEnd len="lg" w="lg" type="triangle"/>
          </a:ln>
        </p:spPr>
      </p:cxnSp>
      <p:sp>
        <p:nvSpPr>
          <p:cNvPr id="593" name="Shape 593"/>
          <p:cNvSpPr txBox="1"/>
          <p:nvPr/>
        </p:nvSpPr>
        <p:spPr>
          <a:xfrm>
            <a:off x="5134700" y="4001975"/>
            <a:ext cx="2050200" cy="294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A64D79"/>
                </a:solidFill>
              </a:rPr>
              <a:t>Développement plateforme web</a:t>
            </a:r>
            <a:endParaRPr sz="1000">
              <a:solidFill>
                <a:srgbClr val="A64D79"/>
              </a:solidFill>
            </a:endParaRPr>
          </a:p>
        </p:txBody>
      </p:sp>
      <p:cxnSp>
        <p:nvCxnSpPr>
          <p:cNvPr id="594" name="Shape 594"/>
          <p:cNvCxnSpPr/>
          <p:nvPr/>
        </p:nvCxnSpPr>
        <p:spPr>
          <a:xfrm>
            <a:off x="1666600" y="4286129"/>
            <a:ext cx="977100" cy="0"/>
          </a:xfrm>
          <a:prstGeom prst="straightConnector1">
            <a:avLst/>
          </a:prstGeom>
          <a:noFill/>
          <a:ln cap="flat" cmpd="sng" w="9525">
            <a:solidFill>
              <a:srgbClr val="90C226"/>
            </a:solidFill>
            <a:prstDash val="solid"/>
            <a:round/>
            <a:headEnd len="lg" w="lg" type="none"/>
            <a:tailEnd len="lg" w="lg" type="triangle"/>
          </a:ln>
        </p:spPr>
      </p:cxnSp>
      <p:sp>
        <p:nvSpPr>
          <p:cNvPr id="595" name="Shape 595"/>
          <p:cNvSpPr txBox="1"/>
          <p:nvPr/>
        </p:nvSpPr>
        <p:spPr>
          <a:xfrm>
            <a:off x="3002924" y="4001979"/>
            <a:ext cx="1854300" cy="294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323E89"/>
                </a:solidFill>
              </a:rPr>
              <a:t>Définition Marque / Logo</a:t>
            </a:r>
            <a:endParaRPr sz="1000">
              <a:solidFill>
                <a:srgbClr val="323E89"/>
              </a:solidFill>
            </a:endParaRPr>
          </a:p>
        </p:txBody>
      </p:sp>
      <p:cxnSp>
        <p:nvCxnSpPr>
          <p:cNvPr id="596" name="Shape 596"/>
          <p:cNvCxnSpPr/>
          <p:nvPr/>
        </p:nvCxnSpPr>
        <p:spPr>
          <a:xfrm>
            <a:off x="2873475" y="4278629"/>
            <a:ext cx="2018700" cy="7500"/>
          </a:xfrm>
          <a:prstGeom prst="straightConnector1">
            <a:avLst/>
          </a:prstGeom>
          <a:noFill/>
          <a:ln cap="flat" cmpd="sng" w="9525">
            <a:solidFill>
              <a:srgbClr val="323E89"/>
            </a:solidFill>
            <a:prstDash val="solid"/>
            <a:round/>
            <a:headEnd len="lg" w="lg" type="none"/>
            <a:tailEnd len="lg" w="lg" type="triangle"/>
          </a:ln>
        </p:spPr>
      </p:cxnSp>
      <p:cxnSp>
        <p:nvCxnSpPr>
          <p:cNvPr id="597" name="Shape 597"/>
          <p:cNvCxnSpPr/>
          <p:nvPr/>
        </p:nvCxnSpPr>
        <p:spPr>
          <a:xfrm>
            <a:off x="2462750" y="2709298"/>
            <a:ext cx="3478800" cy="13200"/>
          </a:xfrm>
          <a:prstGeom prst="straightConnector1">
            <a:avLst/>
          </a:prstGeom>
          <a:noFill/>
          <a:ln cap="flat" cmpd="sng" w="9525">
            <a:solidFill>
              <a:srgbClr val="323E89"/>
            </a:solidFill>
            <a:prstDash val="solid"/>
            <a:round/>
            <a:headEnd len="lg" w="lg" type="none"/>
            <a:tailEnd len="lg" w="lg" type="triangle"/>
          </a:ln>
        </p:spPr>
      </p:cxnSp>
      <p:sp>
        <p:nvSpPr>
          <p:cNvPr id="598" name="Shape 598"/>
          <p:cNvSpPr txBox="1"/>
          <p:nvPr/>
        </p:nvSpPr>
        <p:spPr>
          <a:xfrm>
            <a:off x="3303125" y="2414398"/>
            <a:ext cx="1854300" cy="294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323E89"/>
                </a:solidFill>
              </a:rPr>
              <a:t>Recherche de financements</a:t>
            </a:r>
            <a:endParaRPr sz="1000">
              <a:solidFill>
                <a:srgbClr val="323E89"/>
              </a:solidFill>
            </a:endParaRPr>
          </a:p>
        </p:txBody>
      </p:sp>
      <p:cxnSp>
        <p:nvCxnSpPr>
          <p:cNvPr id="599" name="Shape 599"/>
          <p:cNvCxnSpPr/>
          <p:nvPr/>
        </p:nvCxnSpPr>
        <p:spPr>
          <a:xfrm flipH="1" rot="10800000">
            <a:off x="23050" y="2541648"/>
            <a:ext cx="2850300" cy="11400"/>
          </a:xfrm>
          <a:prstGeom prst="straightConnector1">
            <a:avLst/>
          </a:prstGeom>
          <a:noFill/>
          <a:ln cap="flat" cmpd="sng" w="9525">
            <a:solidFill>
              <a:srgbClr val="90C226"/>
            </a:solidFill>
            <a:prstDash val="solid"/>
            <a:round/>
            <a:headEnd len="lg" w="lg" type="none"/>
            <a:tailEnd len="lg" w="lg" type="triangle"/>
          </a:ln>
        </p:spPr>
      </p:cxnSp>
      <p:sp>
        <p:nvSpPr>
          <p:cNvPr id="600" name="Shape 600"/>
          <p:cNvSpPr txBox="1"/>
          <p:nvPr/>
        </p:nvSpPr>
        <p:spPr>
          <a:xfrm>
            <a:off x="134950" y="2292075"/>
            <a:ext cx="2470200" cy="29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000">
                <a:solidFill>
                  <a:srgbClr val="90C226"/>
                </a:solidFill>
              </a:rPr>
              <a:t>Étude de marché et Business Plan</a:t>
            </a:r>
            <a:endParaRPr sz="1000">
              <a:solidFill>
                <a:srgbClr val="90C226"/>
              </a:solidFill>
            </a:endParaRPr>
          </a:p>
        </p:txBody>
      </p:sp>
      <p:sp>
        <p:nvSpPr>
          <p:cNvPr id="601" name="Shape 601"/>
          <p:cNvSpPr txBox="1"/>
          <p:nvPr/>
        </p:nvSpPr>
        <p:spPr>
          <a:xfrm>
            <a:off x="3226925" y="2055623"/>
            <a:ext cx="1494000" cy="294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90C226"/>
                </a:solidFill>
              </a:rPr>
              <a:t>Rédaction des statuts</a:t>
            </a:r>
            <a:endParaRPr sz="1000">
              <a:solidFill>
                <a:srgbClr val="90C226"/>
              </a:solidFill>
            </a:endParaRPr>
          </a:p>
        </p:txBody>
      </p:sp>
      <p:cxnSp>
        <p:nvCxnSpPr>
          <p:cNvPr id="602" name="Shape 602"/>
          <p:cNvCxnSpPr/>
          <p:nvPr/>
        </p:nvCxnSpPr>
        <p:spPr>
          <a:xfrm flipH="1" rot="10800000">
            <a:off x="2977850" y="2320561"/>
            <a:ext cx="1911300" cy="5700"/>
          </a:xfrm>
          <a:prstGeom prst="straightConnector1">
            <a:avLst/>
          </a:prstGeom>
          <a:noFill/>
          <a:ln cap="flat" cmpd="sng" w="9525">
            <a:solidFill>
              <a:srgbClr val="90C226"/>
            </a:solidFill>
            <a:prstDash val="solid"/>
            <a:round/>
            <a:headEnd len="lg" w="lg" type="none"/>
            <a:tailEnd len="lg" w="lg" type="triangle"/>
          </a:ln>
        </p:spPr>
      </p:cxnSp>
      <p:cxnSp>
        <p:nvCxnSpPr>
          <p:cNvPr id="603" name="Shape 603"/>
          <p:cNvCxnSpPr/>
          <p:nvPr/>
        </p:nvCxnSpPr>
        <p:spPr>
          <a:xfrm flipH="1" rot="10800000">
            <a:off x="4947100" y="2320261"/>
            <a:ext cx="856800" cy="6000"/>
          </a:xfrm>
          <a:prstGeom prst="straightConnector1">
            <a:avLst/>
          </a:prstGeom>
          <a:noFill/>
          <a:ln cap="flat" cmpd="sng" w="9525">
            <a:solidFill>
              <a:srgbClr val="A64D79"/>
            </a:solidFill>
            <a:prstDash val="solid"/>
            <a:round/>
            <a:headEnd len="lg" w="lg" type="none"/>
            <a:tailEnd len="lg" w="lg" type="triangle"/>
          </a:ln>
        </p:spPr>
      </p:cxnSp>
      <p:sp>
        <p:nvSpPr>
          <p:cNvPr id="604" name="Shape 604"/>
          <p:cNvSpPr txBox="1"/>
          <p:nvPr/>
        </p:nvSpPr>
        <p:spPr>
          <a:xfrm>
            <a:off x="4815175" y="2055623"/>
            <a:ext cx="1007700" cy="294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fr" sz="1000">
                <a:solidFill>
                  <a:srgbClr val="A64D79"/>
                </a:solidFill>
              </a:rPr>
              <a:t>Dépôt statuts</a:t>
            </a:r>
            <a:endParaRPr sz="1000">
              <a:solidFill>
                <a:srgbClr val="A64D79"/>
              </a:solidFill>
            </a:endParaRPr>
          </a:p>
        </p:txBody>
      </p:sp>
      <p:cxnSp>
        <p:nvCxnSpPr>
          <p:cNvPr id="605" name="Shape 605"/>
          <p:cNvCxnSpPr/>
          <p:nvPr/>
        </p:nvCxnSpPr>
        <p:spPr>
          <a:xfrm>
            <a:off x="332088" y="1497808"/>
            <a:ext cx="0" cy="109200"/>
          </a:xfrm>
          <a:prstGeom prst="straightConnector1">
            <a:avLst/>
          </a:prstGeom>
          <a:noFill/>
          <a:ln cap="flat" cmpd="sng" w="9525">
            <a:solidFill>
              <a:srgbClr val="595959"/>
            </a:solidFill>
            <a:prstDash val="solid"/>
            <a:round/>
            <a:headEnd len="lg" w="lg" type="none"/>
            <a:tailEnd len="lg" w="lg" type="none"/>
          </a:ln>
        </p:spPr>
      </p:cxnSp>
      <p:cxnSp>
        <p:nvCxnSpPr>
          <p:cNvPr id="606" name="Shape 606"/>
          <p:cNvCxnSpPr/>
          <p:nvPr/>
        </p:nvCxnSpPr>
        <p:spPr>
          <a:xfrm>
            <a:off x="827617" y="1497808"/>
            <a:ext cx="0" cy="109200"/>
          </a:xfrm>
          <a:prstGeom prst="straightConnector1">
            <a:avLst/>
          </a:prstGeom>
          <a:noFill/>
          <a:ln cap="flat" cmpd="sng" w="9525">
            <a:solidFill>
              <a:srgbClr val="595959"/>
            </a:solidFill>
            <a:prstDash val="solid"/>
            <a:round/>
            <a:headEnd len="lg" w="lg" type="none"/>
            <a:tailEnd len="lg" w="lg" type="none"/>
          </a:ln>
        </p:spPr>
      </p:cxnSp>
      <p:sp>
        <p:nvSpPr>
          <p:cNvPr id="607" name="Shape 607"/>
          <p:cNvSpPr txBox="1"/>
          <p:nvPr/>
        </p:nvSpPr>
        <p:spPr>
          <a:xfrm>
            <a:off x="7275425" y="2028250"/>
            <a:ext cx="889200" cy="29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1000">
                <a:solidFill>
                  <a:srgbClr val="E15427"/>
                </a:solidFill>
              </a:rPr>
              <a:t>Ouverture</a:t>
            </a:r>
            <a:endParaRPr b="1" sz="1000">
              <a:solidFill>
                <a:srgbClr val="E15427"/>
              </a:solidFill>
            </a:endParaRPr>
          </a:p>
        </p:txBody>
      </p:sp>
      <p:cxnSp>
        <p:nvCxnSpPr>
          <p:cNvPr id="608" name="Shape 608"/>
          <p:cNvCxnSpPr/>
          <p:nvPr/>
        </p:nvCxnSpPr>
        <p:spPr>
          <a:xfrm rot="10800000">
            <a:off x="7295175" y="1501075"/>
            <a:ext cx="10800" cy="3631500"/>
          </a:xfrm>
          <a:prstGeom prst="straightConnector1">
            <a:avLst/>
          </a:prstGeom>
          <a:noFill/>
          <a:ln cap="flat" cmpd="sng" w="28575">
            <a:solidFill>
              <a:srgbClr val="E15427"/>
            </a:solidFill>
            <a:prstDash val="dash"/>
            <a:round/>
            <a:headEnd len="lg" w="lg" type="none"/>
            <a:tailEnd len="lg" w="lg" type="none"/>
          </a:ln>
        </p:spPr>
      </p:cxnSp>
      <p:sp>
        <p:nvSpPr>
          <p:cNvPr id="609" name="Shape 609"/>
          <p:cNvSpPr/>
          <p:nvPr/>
        </p:nvSpPr>
        <p:spPr>
          <a:xfrm rot="5400000">
            <a:off x="4853575" y="1437023"/>
            <a:ext cx="238800" cy="170400"/>
          </a:xfrm>
          <a:prstGeom prst="chevron">
            <a:avLst>
              <a:gd fmla="val 50000" name="adj"/>
            </a:avLst>
          </a:prstGeom>
          <a:solidFill>
            <a:srgbClr val="FFFF00"/>
          </a:solidFill>
          <a:ln cap="flat" cmpd="sng" w="9525">
            <a:solidFill>
              <a:srgbClr val="0000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10" name="Shape 610"/>
          <p:cNvSpPr/>
          <p:nvPr/>
        </p:nvSpPr>
        <p:spPr>
          <a:xfrm>
            <a:off x="4887775" y="3419263"/>
            <a:ext cx="170400" cy="185700"/>
          </a:xfrm>
          <a:prstGeom prst="star5">
            <a:avLst>
              <a:gd fmla="val 19098" name="adj"/>
              <a:gd fmla="val 105146" name="hf"/>
              <a:gd fmla="val 110557" name="vf"/>
            </a:avLst>
          </a:prstGeom>
          <a:solidFill>
            <a:srgbClr val="EEFF41"/>
          </a:solidFill>
          <a:ln cap="flat" cmpd="sng" w="9525">
            <a:solidFill>
              <a:srgbClr val="595959"/>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Shape 258"/>
          <p:cNvSpPr txBox="1"/>
          <p:nvPr>
            <p:ph type="ctrTitle"/>
          </p:nvPr>
        </p:nvSpPr>
        <p:spPr>
          <a:xfrm>
            <a:off x="311700" y="939725"/>
            <a:ext cx="8520600" cy="1191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fr" sz="4800">
                <a:solidFill>
                  <a:srgbClr val="E15427"/>
                </a:solidFill>
                <a:latin typeface="Kavivanar"/>
                <a:ea typeface="Kavivanar"/>
                <a:cs typeface="Kavivanar"/>
                <a:sym typeface="Kavivanar"/>
              </a:rPr>
              <a:t>Description du projet</a:t>
            </a:r>
            <a:endParaRPr b="1" sz="4800">
              <a:solidFill>
                <a:srgbClr val="E15427"/>
              </a:solidFill>
              <a:latin typeface="Kavivanar"/>
              <a:ea typeface="Kavivanar"/>
              <a:cs typeface="Kavivanar"/>
              <a:sym typeface="Kavivanar"/>
            </a:endParaRPr>
          </a:p>
        </p:txBody>
      </p:sp>
      <p:sp>
        <p:nvSpPr>
          <p:cNvPr id="259" name="Shape 259"/>
          <p:cNvSpPr txBox="1"/>
          <p:nvPr>
            <p:ph idx="1" type="subTitle"/>
          </p:nvPr>
        </p:nvSpPr>
        <p:spPr>
          <a:xfrm>
            <a:off x="311700" y="2605525"/>
            <a:ext cx="8520600" cy="7926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fr" sz="3000">
                <a:solidFill>
                  <a:srgbClr val="000000"/>
                </a:solidFill>
                <a:latin typeface="La Belle Aurore"/>
                <a:ea typeface="La Belle Aurore"/>
                <a:cs typeface="La Belle Aurore"/>
                <a:sym typeface="La Belle Aurore"/>
              </a:rPr>
              <a:t>Créer un lieu ressource convivial </a:t>
            </a:r>
            <a:endParaRPr b="1" sz="3000">
              <a:solidFill>
                <a:srgbClr val="000000"/>
              </a:solidFill>
              <a:latin typeface="La Belle Aurore"/>
              <a:ea typeface="La Belle Aurore"/>
              <a:cs typeface="La Belle Aurore"/>
              <a:sym typeface="La Belle Aurore"/>
            </a:endParaRPr>
          </a:p>
          <a:p>
            <a:pPr indent="0" lvl="0" marL="0" rtl="0">
              <a:lnSpc>
                <a:spcPct val="115000"/>
              </a:lnSpc>
              <a:spcBef>
                <a:spcPts val="0"/>
              </a:spcBef>
              <a:spcAft>
                <a:spcPts val="0"/>
              </a:spcAft>
              <a:buNone/>
            </a:pPr>
            <a:r>
              <a:rPr b="1" lang="fr" sz="3000">
                <a:solidFill>
                  <a:srgbClr val="000000"/>
                </a:solidFill>
                <a:latin typeface="La Belle Aurore"/>
                <a:ea typeface="La Belle Aurore"/>
                <a:cs typeface="La Belle Aurore"/>
                <a:sym typeface="La Belle Aurore"/>
              </a:rPr>
              <a:t>destiné à rendre le “vivre au naturel” </a:t>
            </a:r>
            <a:endParaRPr b="1" sz="3000">
              <a:solidFill>
                <a:srgbClr val="000000"/>
              </a:solidFill>
              <a:latin typeface="La Belle Aurore"/>
              <a:ea typeface="La Belle Aurore"/>
              <a:cs typeface="La Belle Aurore"/>
              <a:sym typeface="La Belle Aurore"/>
            </a:endParaRPr>
          </a:p>
          <a:p>
            <a:pPr indent="0" lvl="0" marL="0" rtl="0">
              <a:lnSpc>
                <a:spcPct val="115000"/>
              </a:lnSpc>
              <a:spcBef>
                <a:spcPts val="0"/>
              </a:spcBef>
              <a:spcAft>
                <a:spcPts val="0"/>
              </a:spcAft>
              <a:buClr>
                <a:schemeClr val="dk1"/>
              </a:buClr>
              <a:buSzPts val="1500"/>
              <a:buFont typeface="Arial"/>
              <a:buNone/>
            </a:pPr>
            <a:r>
              <a:rPr b="1" lang="fr" sz="3000">
                <a:solidFill>
                  <a:srgbClr val="000000"/>
                </a:solidFill>
                <a:latin typeface="La Belle Aurore"/>
                <a:ea typeface="La Belle Aurore"/>
                <a:cs typeface="La Belle Aurore"/>
                <a:sym typeface="La Belle Aurore"/>
              </a:rPr>
              <a:t>simple, pédagogique et accessible</a:t>
            </a:r>
            <a:endParaRPr b="1" sz="3000">
              <a:solidFill>
                <a:srgbClr val="000000"/>
              </a:solidFill>
              <a:latin typeface="La Belle Aurore"/>
              <a:ea typeface="La Belle Aurore"/>
              <a:cs typeface="La Belle Aurore"/>
              <a:sym typeface="La Belle Aurore"/>
            </a:endParaRPr>
          </a:p>
          <a:p>
            <a:pPr indent="0" lvl="0" marL="0" rtl="0">
              <a:lnSpc>
                <a:spcPct val="115000"/>
              </a:lnSpc>
              <a:spcBef>
                <a:spcPts val="0"/>
              </a:spcBef>
              <a:spcAft>
                <a:spcPts val="0"/>
              </a:spcAft>
              <a:buNone/>
            </a:pPr>
            <a:r>
              <a:t/>
            </a:r>
            <a:endParaRPr sz="2400">
              <a:solidFill>
                <a:srgbClr val="000000"/>
              </a:solidFill>
              <a:latin typeface="Indie Flower"/>
              <a:ea typeface="Indie Flower"/>
              <a:cs typeface="Indie Flower"/>
              <a:sym typeface="Indie Flower"/>
            </a:endParaRPr>
          </a:p>
          <a:p>
            <a:pPr indent="0" lvl="0" marL="0" rtl="0">
              <a:lnSpc>
                <a:spcPct val="115000"/>
              </a:lnSpc>
              <a:spcBef>
                <a:spcPts val="1600"/>
              </a:spcBef>
              <a:spcAft>
                <a:spcPts val="0"/>
              </a:spcAft>
              <a:buNone/>
            </a:pPr>
            <a:r>
              <a:t/>
            </a:r>
            <a:endParaRPr sz="2400">
              <a:solidFill>
                <a:srgbClr val="FF9900"/>
              </a:solidFill>
              <a:latin typeface="La Belle Aurore"/>
              <a:ea typeface="La Belle Aurore"/>
              <a:cs typeface="La Belle Aurore"/>
              <a:sym typeface="La Belle Aurore"/>
            </a:endParaRPr>
          </a:p>
          <a:p>
            <a:pPr indent="0" lvl="0" marL="0" rtl="0">
              <a:spcBef>
                <a:spcPts val="1600"/>
              </a:spcBef>
              <a:spcAft>
                <a:spcPts val="0"/>
              </a:spcAft>
              <a:buNone/>
            </a:pPr>
            <a:r>
              <a:t/>
            </a:r>
            <a:endParaRPr sz="2400"/>
          </a:p>
        </p:txBody>
      </p:sp>
      <p:sp>
        <p:nvSpPr>
          <p:cNvPr id="260" name="Shape 2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fr"/>
              <a:t>‹#›</a:t>
            </a:fld>
            <a:endParaRPr/>
          </a:p>
        </p:txBody>
      </p:sp>
      <p:pic>
        <p:nvPicPr>
          <p:cNvPr id="261" name="Shape 261"/>
          <p:cNvPicPr preferRelativeResize="0"/>
          <p:nvPr/>
        </p:nvPicPr>
        <p:blipFill rotWithShape="1">
          <a:blip r:embed="rId3">
            <a:alphaModFix/>
          </a:blip>
          <a:srcRect b="0" l="0" r="0" t="0"/>
          <a:stretch/>
        </p:blipFill>
        <p:spPr>
          <a:xfrm>
            <a:off x="8050150" y="66025"/>
            <a:ext cx="1038000" cy="1017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Shape 615"/>
          <p:cNvSpPr txBox="1"/>
          <p:nvPr>
            <p:ph type="title"/>
          </p:nvPr>
        </p:nvSpPr>
        <p:spPr>
          <a:xfrm>
            <a:off x="311700" y="445025"/>
            <a:ext cx="7335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a:solidFill>
                  <a:srgbClr val="E15427"/>
                </a:solidFill>
                <a:latin typeface="Kavivanar"/>
                <a:ea typeface="Kavivanar"/>
                <a:cs typeface="Kavivanar"/>
                <a:sym typeface="Kavivanar"/>
              </a:rPr>
              <a:t>Pour nous suivre! </a:t>
            </a:r>
            <a:endParaRPr>
              <a:solidFill>
                <a:srgbClr val="E15427"/>
              </a:solidFill>
              <a:latin typeface="Kavivanar"/>
              <a:ea typeface="Kavivanar"/>
              <a:cs typeface="Kavivanar"/>
              <a:sym typeface="Kavivanar"/>
            </a:endParaRPr>
          </a:p>
        </p:txBody>
      </p:sp>
      <p:sp>
        <p:nvSpPr>
          <p:cNvPr id="616" name="Shape 616"/>
          <p:cNvSpPr txBox="1"/>
          <p:nvPr>
            <p:ph idx="1" type="body"/>
          </p:nvPr>
        </p:nvSpPr>
        <p:spPr>
          <a:xfrm>
            <a:off x="311700" y="1304875"/>
            <a:ext cx="6309000" cy="34164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lang="fr" sz="1200">
                <a:solidFill>
                  <a:srgbClr val="222222"/>
                </a:solidFill>
                <a:highlight>
                  <a:srgbClr val="FFFFFF"/>
                </a:highlight>
              </a:rPr>
              <a:t>Via cette page, vous pouvez : </a:t>
            </a:r>
            <a:endParaRPr sz="1200">
              <a:solidFill>
                <a:srgbClr val="222222"/>
              </a:solidFill>
              <a:highlight>
                <a:srgbClr val="FFFFFF"/>
              </a:highlight>
            </a:endParaRPr>
          </a:p>
          <a:p>
            <a:pPr indent="-304800" lvl="0" marL="457200" rtl="0">
              <a:lnSpc>
                <a:spcPct val="150000"/>
              </a:lnSpc>
              <a:spcBef>
                <a:spcPts val="0"/>
              </a:spcBef>
              <a:spcAft>
                <a:spcPts val="0"/>
              </a:spcAft>
              <a:buClr>
                <a:srgbClr val="222222"/>
              </a:buClr>
              <a:buSzPts val="1200"/>
              <a:buChar char="●"/>
            </a:pPr>
            <a:r>
              <a:rPr lang="fr" sz="1200">
                <a:solidFill>
                  <a:srgbClr val="222222"/>
                </a:solidFill>
                <a:highlight>
                  <a:srgbClr val="FFFFFF"/>
                </a:highlight>
              </a:rPr>
              <a:t>suivre l’actualité du projet!</a:t>
            </a:r>
            <a:endParaRPr sz="1200">
              <a:solidFill>
                <a:srgbClr val="222222"/>
              </a:solidFill>
              <a:highlight>
                <a:srgbClr val="FFFFFF"/>
              </a:highlight>
            </a:endParaRPr>
          </a:p>
          <a:p>
            <a:pPr indent="-304800" lvl="0" marL="457200" rtl="0">
              <a:lnSpc>
                <a:spcPct val="150000"/>
              </a:lnSpc>
              <a:spcBef>
                <a:spcPts val="0"/>
              </a:spcBef>
              <a:spcAft>
                <a:spcPts val="0"/>
              </a:spcAft>
              <a:buClr>
                <a:srgbClr val="222222"/>
              </a:buClr>
              <a:buSzPts val="1200"/>
              <a:buChar char="●"/>
            </a:pPr>
            <a:r>
              <a:rPr lang="fr" sz="1200">
                <a:solidFill>
                  <a:srgbClr val="222222"/>
                </a:solidFill>
                <a:highlight>
                  <a:srgbClr val="FFFFFF"/>
                </a:highlight>
              </a:rPr>
              <a:t>retrouver toutes les dates de réunion de présentation du projet</a:t>
            </a:r>
            <a:endParaRPr sz="1200">
              <a:solidFill>
                <a:srgbClr val="222222"/>
              </a:solidFill>
              <a:highlight>
                <a:srgbClr val="FFFFFF"/>
              </a:highlight>
            </a:endParaRPr>
          </a:p>
          <a:p>
            <a:pPr indent="-304800" lvl="0" marL="457200" rtl="0">
              <a:lnSpc>
                <a:spcPct val="150000"/>
              </a:lnSpc>
              <a:spcBef>
                <a:spcPts val="0"/>
              </a:spcBef>
              <a:spcAft>
                <a:spcPts val="0"/>
              </a:spcAft>
              <a:buClr>
                <a:srgbClr val="222222"/>
              </a:buClr>
              <a:buSzPts val="1200"/>
              <a:buChar char="●"/>
            </a:pPr>
            <a:r>
              <a:rPr lang="fr" sz="1200">
                <a:solidFill>
                  <a:srgbClr val="222222"/>
                </a:solidFill>
                <a:highlight>
                  <a:srgbClr val="FFFFFF"/>
                </a:highlight>
              </a:rPr>
              <a:t>déposer un avis sur le projet, nous laisser vos questions, commentaires…</a:t>
            </a:r>
            <a:endParaRPr sz="1200">
              <a:solidFill>
                <a:srgbClr val="222222"/>
              </a:solidFill>
              <a:highlight>
                <a:srgbClr val="FFFFFF"/>
              </a:highlight>
            </a:endParaRPr>
          </a:p>
          <a:p>
            <a:pPr indent="0" lvl="0" marL="0" rtl="0">
              <a:lnSpc>
                <a:spcPct val="150000"/>
              </a:lnSpc>
              <a:spcBef>
                <a:spcPts val="0"/>
              </a:spcBef>
              <a:spcAft>
                <a:spcPts val="0"/>
              </a:spcAft>
              <a:buNone/>
            </a:pPr>
            <a:r>
              <a:rPr lang="fr" sz="1200">
                <a:solidFill>
                  <a:srgbClr val="222222"/>
                </a:solidFill>
                <a:highlight>
                  <a:srgbClr val="FFFFFF"/>
                </a:highlight>
              </a:rPr>
              <a:t>=&gt; lien : </a:t>
            </a:r>
            <a:r>
              <a:rPr lang="fr" sz="1200" u="sng">
                <a:solidFill>
                  <a:schemeClr val="hlink"/>
                </a:solidFill>
                <a:latin typeface="Kavivanar"/>
                <a:ea typeface="Kavivanar"/>
                <a:cs typeface="Kavivanar"/>
                <a:sym typeface="Kavivanar"/>
                <a:hlinkClick r:id="rId3"/>
              </a:rPr>
              <a:t>https://www.facebook.com/communauteORA/</a:t>
            </a:r>
            <a:endParaRPr sz="1200">
              <a:solidFill>
                <a:srgbClr val="FF9900"/>
              </a:solidFill>
              <a:latin typeface="Kavivanar"/>
              <a:ea typeface="Kavivanar"/>
              <a:cs typeface="Kavivanar"/>
              <a:sym typeface="Kavivanar"/>
            </a:endParaRPr>
          </a:p>
          <a:p>
            <a:pPr indent="0" lvl="0" marL="0" rtl="0">
              <a:lnSpc>
                <a:spcPct val="150000"/>
              </a:lnSpc>
              <a:spcBef>
                <a:spcPts val="0"/>
              </a:spcBef>
              <a:spcAft>
                <a:spcPts val="0"/>
              </a:spcAft>
              <a:buNone/>
            </a:pPr>
            <a:r>
              <a:t/>
            </a:r>
            <a:endParaRPr sz="1200">
              <a:solidFill>
                <a:srgbClr val="FF9900"/>
              </a:solidFill>
              <a:latin typeface="Kavivanar"/>
              <a:ea typeface="Kavivanar"/>
              <a:cs typeface="Kavivanar"/>
              <a:sym typeface="Kavivanar"/>
            </a:endParaRPr>
          </a:p>
          <a:p>
            <a:pPr indent="0" lvl="0" marL="0" rtl="0">
              <a:lnSpc>
                <a:spcPct val="150000"/>
              </a:lnSpc>
              <a:spcBef>
                <a:spcPts val="0"/>
              </a:spcBef>
              <a:spcAft>
                <a:spcPts val="0"/>
              </a:spcAft>
              <a:buClr>
                <a:schemeClr val="dk1"/>
              </a:buClr>
              <a:buSzPts val="1100"/>
              <a:buFont typeface="Arial"/>
              <a:buNone/>
            </a:pPr>
            <a:r>
              <a:rPr lang="fr" sz="1200">
                <a:solidFill>
                  <a:schemeClr val="dk1"/>
                </a:solidFill>
              </a:rPr>
              <a:t>Un groupe privé a été mis en place pour partager des informations entre les intervenants du projet : date d’atelier, statuts, sondage, compte-rendu des ateliers…</a:t>
            </a:r>
            <a:endParaRPr sz="1200">
              <a:solidFill>
                <a:schemeClr val="dk1"/>
              </a:solidFill>
            </a:endParaRPr>
          </a:p>
          <a:p>
            <a:pPr indent="0" lvl="0" marL="0" rtl="0">
              <a:lnSpc>
                <a:spcPct val="150000"/>
              </a:lnSpc>
              <a:spcBef>
                <a:spcPts val="0"/>
              </a:spcBef>
              <a:spcAft>
                <a:spcPts val="0"/>
              </a:spcAft>
              <a:buClr>
                <a:schemeClr val="dk1"/>
              </a:buClr>
              <a:buSzPts val="1100"/>
              <a:buFont typeface="Arial"/>
              <a:buNone/>
            </a:pPr>
            <a:r>
              <a:rPr lang="fr" sz="1200">
                <a:solidFill>
                  <a:schemeClr val="dk1"/>
                </a:solidFill>
              </a:rPr>
              <a:t>=&gt; lien vers le groupe privé :</a:t>
            </a:r>
            <a:r>
              <a:rPr lang="fr" sz="1200">
                <a:solidFill>
                  <a:schemeClr val="accent5"/>
                </a:solidFill>
                <a:latin typeface="Kavivanar"/>
                <a:ea typeface="Kavivanar"/>
                <a:cs typeface="Kavivanar"/>
                <a:sym typeface="Kavivanar"/>
              </a:rPr>
              <a:t> </a:t>
            </a:r>
            <a:r>
              <a:rPr lang="fr" sz="1200" u="sng">
                <a:solidFill>
                  <a:schemeClr val="accent5"/>
                </a:solidFill>
                <a:highlight>
                  <a:schemeClr val="lt1"/>
                </a:highlight>
                <a:latin typeface="Kavivanar"/>
                <a:ea typeface="Kavivanar"/>
                <a:cs typeface="Kavivanar"/>
                <a:sym typeface="Kavivanar"/>
                <a:hlinkClick r:id="rId4"/>
              </a:rPr>
              <a:t>Lien </a:t>
            </a:r>
            <a:endParaRPr sz="1200">
              <a:solidFill>
                <a:srgbClr val="FF9900"/>
              </a:solidFill>
              <a:latin typeface="Kavivanar"/>
              <a:ea typeface="Kavivanar"/>
              <a:cs typeface="Kavivanar"/>
              <a:sym typeface="Kavivanar"/>
            </a:endParaRPr>
          </a:p>
          <a:p>
            <a:pPr indent="0" lvl="0" marL="0" rtl="0">
              <a:lnSpc>
                <a:spcPct val="150000"/>
              </a:lnSpc>
              <a:spcBef>
                <a:spcPts val="0"/>
              </a:spcBef>
              <a:spcAft>
                <a:spcPts val="0"/>
              </a:spcAft>
              <a:buNone/>
            </a:pPr>
            <a:r>
              <a:t/>
            </a:r>
            <a:endParaRPr sz="1200">
              <a:solidFill>
                <a:srgbClr val="000000"/>
              </a:solidFill>
            </a:endParaRPr>
          </a:p>
          <a:p>
            <a:pPr indent="0" lvl="0" marL="0" rtl="0">
              <a:lnSpc>
                <a:spcPct val="150000"/>
              </a:lnSpc>
              <a:spcBef>
                <a:spcPts val="0"/>
              </a:spcBef>
              <a:spcAft>
                <a:spcPts val="0"/>
              </a:spcAft>
              <a:buNone/>
            </a:pPr>
            <a:r>
              <a:rPr lang="fr" sz="1200">
                <a:solidFill>
                  <a:srgbClr val="000000"/>
                </a:solidFill>
              </a:rPr>
              <a:t>Une vidéo du projet est maintenant disponible : </a:t>
            </a:r>
            <a:endParaRPr sz="1200">
              <a:solidFill>
                <a:srgbClr val="000000"/>
              </a:solidFill>
            </a:endParaRPr>
          </a:p>
          <a:p>
            <a:pPr indent="0" lvl="0" marL="0" rtl="0">
              <a:lnSpc>
                <a:spcPct val="150000"/>
              </a:lnSpc>
              <a:spcBef>
                <a:spcPts val="0"/>
              </a:spcBef>
              <a:spcAft>
                <a:spcPts val="0"/>
              </a:spcAft>
              <a:buNone/>
            </a:pPr>
            <a:r>
              <a:rPr lang="fr" sz="1200">
                <a:solidFill>
                  <a:srgbClr val="000000"/>
                </a:solidFill>
              </a:rPr>
              <a:t>=&gt; lien vers vidéo :</a:t>
            </a:r>
            <a:r>
              <a:rPr lang="fr" sz="1200">
                <a:solidFill>
                  <a:schemeClr val="accent5"/>
                </a:solidFill>
                <a:latin typeface="Kavivanar"/>
                <a:ea typeface="Kavivanar"/>
                <a:cs typeface="Kavivanar"/>
                <a:sym typeface="Kavivanar"/>
              </a:rPr>
              <a:t> </a:t>
            </a:r>
            <a:r>
              <a:rPr lang="fr" sz="1200" u="sng">
                <a:solidFill>
                  <a:schemeClr val="accent5"/>
                </a:solidFill>
                <a:highlight>
                  <a:srgbClr val="FFFFFF"/>
                </a:highlight>
                <a:latin typeface="Kavivanar"/>
                <a:ea typeface="Kavivanar"/>
                <a:cs typeface="Kavivanar"/>
                <a:sym typeface="Kavivanar"/>
                <a:hlinkClick r:id="rId5"/>
              </a:rPr>
              <a:t>Lien </a:t>
            </a:r>
            <a:endParaRPr sz="1200">
              <a:solidFill>
                <a:schemeClr val="accent5"/>
              </a:solidFill>
              <a:latin typeface="Kavivanar"/>
              <a:ea typeface="Kavivanar"/>
              <a:cs typeface="Kavivanar"/>
              <a:sym typeface="Kavivanar"/>
            </a:endParaRPr>
          </a:p>
          <a:p>
            <a:pPr indent="0" lvl="0" marL="0" rtl="0">
              <a:lnSpc>
                <a:spcPct val="115000"/>
              </a:lnSpc>
              <a:spcBef>
                <a:spcPts val="0"/>
              </a:spcBef>
              <a:spcAft>
                <a:spcPts val="1600"/>
              </a:spcAft>
              <a:buNone/>
            </a:pPr>
            <a:r>
              <a:t/>
            </a:r>
            <a:endParaRPr sz="1200"/>
          </a:p>
        </p:txBody>
      </p:sp>
      <p:cxnSp>
        <p:nvCxnSpPr>
          <p:cNvPr id="617" name="Shape 617"/>
          <p:cNvCxnSpPr/>
          <p:nvPr/>
        </p:nvCxnSpPr>
        <p:spPr>
          <a:xfrm>
            <a:off x="-20825" y="5096247"/>
            <a:ext cx="9184800" cy="0"/>
          </a:xfrm>
          <a:prstGeom prst="straightConnector1">
            <a:avLst/>
          </a:prstGeom>
          <a:noFill/>
          <a:ln cap="flat" cmpd="sng" w="114300">
            <a:solidFill>
              <a:srgbClr val="FF9900"/>
            </a:solidFill>
            <a:prstDash val="solid"/>
            <a:round/>
            <a:headEnd len="lg" w="lg" type="none"/>
            <a:tailEnd len="lg" w="lg" type="none"/>
          </a:ln>
        </p:spPr>
      </p:cxnSp>
      <p:pic>
        <p:nvPicPr>
          <p:cNvPr id="618" name="Shape 618"/>
          <p:cNvPicPr preferRelativeResize="0"/>
          <p:nvPr/>
        </p:nvPicPr>
        <p:blipFill>
          <a:blip r:embed="rId6">
            <a:alphaModFix/>
          </a:blip>
          <a:stretch>
            <a:fillRect/>
          </a:stretch>
        </p:blipFill>
        <p:spPr>
          <a:xfrm>
            <a:off x="6773100" y="1444801"/>
            <a:ext cx="2218500" cy="2901116"/>
          </a:xfrm>
          <a:prstGeom prst="rect">
            <a:avLst/>
          </a:prstGeom>
          <a:noFill/>
          <a:ln>
            <a:noFill/>
          </a:ln>
        </p:spPr>
      </p:pic>
      <p:cxnSp>
        <p:nvCxnSpPr>
          <p:cNvPr id="619" name="Shape 619"/>
          <p:cNvCxnSpPr/>
          <p:nvPr/>
        </p:nvCxnSpPr>
        <p:spPr>
          <a:xfrm>
            <a:off x="-20825" y="5096247"/>
            <a:ext cx="9184800" cy="0"/>
          </a:xfrm>
          <a:prstGeom prst="straightConnector1">
            <a:avLst/>
          </a:prstGeom>
          <a:noFill/>
          <a:ln cap="flat" cmpd="sng" w="114300">
            <a:solidFill>
              <a:srgbClr val="E15427"/>
            </a:solidFill>
            <a:prstDash val="solid"/>
            <a:round/>
            <a:headEnd len="med" w="med" type="none"/>
            <a:tailEnd len="med" w="med" type="none"/>
          </a:ln>
        </p:spPr>
      </p:cxnSp>
      <p:pic>
        <p:nvPicPr>
          <p:cNvPr id="620" name="Shape 620"/>
          <p:cNvPicPr preferRelativeResize="0"/>
          <p:nvPr/>
        </p:nvPicPr>
        <p:blipFill rotWithShape="1">
          <a:blip r:embed="rId7">
            <a:alphaModFix/>
          </a:blip>
          <a:srcRect b="0" l="0" r="0" t="0"/>
          <a:stretch/>
        </p:blipFill>
        <p:spPr>
          <a:xfrm>
            <a:off x="8050150" y="66025"/>
            <a:ext cx="1038000" cy="1017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sp>
        <p:nvSpPr>
          <p:cNvPr id="625" name="Shape 6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fr">
                <a:solidFill>
                  <a:srgbClr val="E15427"/>
                </a:solidFill>
                <a:latin typeface="Kavivanar"/>
                <a:ea typeface="Kavivanar"/>
                <a:cs typeface="Kavivanar"/>
                <a:sym typeface="Kavivanar"/>
              </a:rPr>
              <a:t>Contacts</a:t>
            </a:r>
            <a:endParaRPr>
              <a:solidFill>
                <a:srgbClr val="E15427"/>
              </a:solidFill>
              <a:latin typeface="Kavivanar"/>
              <a:ea typeface="Kavivanar"/>
              <a:cs typeface="Kavivanar"/>
              <a:sym typeface="Kavivanar"/>
            </a:endParaRPr>
          </a:p>
        </p:txBody>
      </p:sp>
      <p:cxnSp>
        <p:nvCxnSpPr>
          <p:cNvPr id="626" name="Shape 626"/>
          <p:cNvCxnSpPr/>
          <p:nvPr/>
        </p:nvCxnSpPr>
        <p:spPr>
          <a:xfrm>
            <a:off x="-20825" y="5096247"/>
            <a:ext cx="9184800" cy="0"/>
          </a:xfrm>
          <a:prstGeom prst="straightConnector1">
            <a:avLst/>
          </a:prstGeom>
          <a:noFill/>
          <a:ln cap="flat" cmpd="sng" w="114300">
            <a:solidFill>
              <a:srgbClr val="FF9900"/>
            </a:solidFill>
            <a:prstDash val="solid"/>
            <a:round/>
            <a:headEnd len="lg" w="lg" type="none"/>
            <a:tailEnd len="lg" w="lg" type="none"/>
          </a:ln>
        </p:spPr>
      </p:cxnSp>
      <p:sp>
        <p:nvSpPr>
          <p:cNvPr id="627" name="Shape 627"/>
          <p:cNvSpPr/>
          <p:nvPr/>
        </p:nvSpPr>
        <p:spPr>
          <a:xfrm>
            <a:off x="621900" y="1370200"/>
            <a:ext cx="7979100" cy="3618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fr"/>
              <a:t>Delphine Bourdin, présidente SAS</a:t>
            </a:r>
            <a:endParaRPr b="1"/>
          </a:p>
          <a:p>
            <a:pPr indent="0" lvl="0" marL="0" rtl="0">
              <a:spcBef>
                <a:spcPts val="0"/>
              </a:spcBef>
              <a:spcAft>
                <a:spcPts val="0"/>
              </a:spcAft>
              <a:buNone/>
            </a:pPr>
            <a:r>
              <a:t/>
            </a:r>
            <a:endParaRPr/>
          </a:p>
          <a:p>
            <a:pPr indent="0" lvl="0" marL="0" rtl="0">
              <a:spcBef>
                <a:spcPts val="0"/>
              </a:spcBef>
              <a:spcAft>
                <a:spcPts val="0"/>
              </a:spcAft>
              <a:buNone/>
            </a:pPr>
            <a:r>
              <a:rPr lang="fr"/>
              <a:t>@ : </a:t>
            </a:r>
            <a:r>
              <a:rPr lang="fr" u="sng">
                <a:solidFill>
                  <a:schemeClr val="hlink"/>
                </a:solidFill>
                <a:hlinkClick r:id="rId3"/>
              </a:rPr>
              <a:t>delphine.bourdin.db@gmail.com</a:t>
            </a:r>
            <a:endParaRPr/>
          </a:p>
          <a:p>
            <a:pPr indent="0" lvl="0" marL="0" rtl="0">
              <a:spcBef>
                <a:spcPts val="0"/>
              </a:spcBef>
              <a:spcAft>
                <a:spcPts val="0"/>
              </a:spcAft>
              <a:buNone/>
            </a:pPr>
            <a:r>
              <a:t/>
            </a:r>
            <a:endParaRPr/>
          </a:p>
          <a:p>
            <a:pPr indent="0" lvl="0" marL="0" rtl="0">
              <a:spcBef>
                <a:spcPts val="0"/>
              </a:spcBef>
              <a:spcAft>
                <a:spcPts val="0"/>
              </a:spcAft>
              <a:buNone/>
            </a:pPr>
            <a:r>
              <a:rPr lang="fr"/>
              <a:t>      : 06 21 55 61 99</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Clr>
                <a:schemeClr val="dk1"/>
              </a:buClr>
              <a:buSzPts val="1100"/>
              <a:buFont typeface="Arial"/>
              <a:buNone/>
            </a:pPr>
            <a:r>
              <a:rPr b="1" lang="fr">
                <a:solidFill>
                  <a:schemeClr val="dk1"/>
                </a:solidFill>
              </a:rPr>
              <a:t>Sarah Dubois, responsable de la communauté</a:t>
            </a:r>
            <a:endParaRPr b="1">
              <a:solidFill>
                <a:schemeClr val="dk1"/>
              </a:solidFill>
            </a:endParaRPr>
          </a:p>
          <a:p>
            <a:pPr indent="0" lvl="0" marL="0" rtl="0">
              <a:spcBef>
                <a:spcPts val="0"/>
              </a:spcBef>
              <a:spcAft>
                <a:spcPts val="0"/>
              </a:spcAft>
              <a:buClr>
                <a:schemeClr val="dk1"/>
              </a:buClr>
              <a:buSzPts val="1100"/>
              <a:buFont typeface="Arial"/>
              <a:buNone/>
            </a:pPr>
            <a:r>
              <a:t/>
            </a:r>
            <a:endParaRPr>
              <a:solidFill>
                <a:schemeClr val="dk1"/>
              </a:solidFill>
            </a:endParaRPr>
          </a:p>
          <a:p>
            <a:pPr indent="0" lvl="0" marL="0" rtl="0">
              <a:spcBef>
                <a:spcPts val="0"/>
              </a:spcBef>
              <a:spcAft>
                <a:spcPts val="0"/>
              </a:spcAft>
              <a:buNone/>
            </a:pPr>
            <a:r>
              <a:rPr lang="fr">
                <a:solidFill>
                  <a:schemeClr val="dk1"/>
                </a:solidFill>
              </a:rPr>
              <a:t>@ : sahra8dubois@gmail.com </a:t>
            </a:r>
            <a:endParaRPr>
              <a:solidFill>
                <a:schemeClr val="dk1"/>
              </a:solidFill>
            </a:endParaRPr>
          </a:p>
          <a:p>
            <a:pPr indent="0" lvl="0" marL="0" rtl="0">
              <a:spcBef>
                <a:spcPts val="0"/>
              </a:spcBef>
              <a:spcAft>
                <a:spcPts val="0"/>
              </a:spcAft>
              <a:buNone/>
            </a:pPr>
            <a:r>
              <a:t/>
            </a:r>
            <a:endParaRPr>
              <a:solidFill>
                <a:schemeClr val="dk1"/>
              </a:solidFill>
            </a:endParaRPr>
          </a:p>
          <a:p>
            <a:pPr indent="0" lvl="0" marL="0" rtl="0">
              <a:spcBef>
                <a:spcPts val="0"/>
              </a:spcBef>
              <a:spcAft>
                <a:spcPts val="0"/>
              </a:spcAft>
              <a:buNone/>
            </a:pPr>
            <a:r>
              <a:rPr lang="fr">
                <a:solidFill>
                  <a:schemeClr val="dk1"/>
                </a:solidFill>
              </a:rPr>
              <a:t>      : 06 33 07 41 38</a:t>
            </a:r>
            <a:endParaRPr>
              <a:solidFill>
                <a:schemeClr val="dk1"/>
              </a:solidFill>
            </a:endParaRPr>
          </a:p>
          <a:p>
            <a:pPr indent="0" lvl="0" marL="0" rtl="0">
              <a:spcBef>
                <a:spcPts val="0"/>
              </a:spcBef>
              <a:spcAft>
                <a:spcPts val="0"/>
              </a:spcAft>
              <a:buNone/>
            </a:pPr>
            <a:r>
              <a:t/>
            </a:r>
            <a:endParaRPr>
              <a:solidFill>
                <a:schemeClr val="dk1"/>
              </a:solidFill>
            </a:endParaRPr>
          </a:p>
          <a:p>
            <a:pPr indent="0" lvl="0" marL="0" rtl="0">
              <a:spcBef>
                <a:spcPts val="0"/>
              </a:spcBef>
              <a:spcAft>
                <a:spcPts val="0"/>
              </a:spcAft>
              <a:buClr>
                <a:schemeClr val="dk1"/>
              </a:buClr>
              <a:buSzPts val="1100"/>
              <a:buFont typeface="Arial"/>
              <a:buNone/>
            </a:pPr>
            <a:r>
              <a:t/>
            </a:r>
            <a:endParaRPr>
              <a:solidFill>
                <a:schemeClr val="dk1"/>
              </a:solidFill>
            </a:endParaRPr>
          </a:p>
        </p:txBody>
      </p:sp>
      <p:pic>
        <p:nvPicPr>
          <p:cNvPr id="628" name="Shape 628"/>
          <p:cNvPicPr preferRelativeResize="0"/>
          <p:nvPr/>
        </p:nvPicPr>
        <p:blipFill>
          <a:blip r:embed="rId4">
            <a:alphaModFix/>
          </a:blip>
          <a:stretch>
            <a:fillRect/>
          </a:stretch>
        </p:blipFill>
        <p:spPr>
          <a:xfrm>
            <a:off x="716075" y="2276847"/>
            <a:ext cx="243450" cy="243400"/>
          </a:xfrm>
          <a:prstGeom prst="rect">
            <a:avLst/>
          </a:prstGeom>
          <a:noFill/>
          <a:ln>
            <a:noFill/>
          </a:ln>
        </p:spPr>
      </p:pic>
      <p:pic>
        <p:nvPicPr>
          <p:cNvPr id="629" name="Shape 629"/>
          <p:cNvPicPr preferRelativeResize="0"/>
          <p:nvPr/>
        </p:nvPicPr>
        <p:blipFill>
          <a:blip r:embed="rId4">
            <a:alphaModFix/>
          </a:blip>
          <a:stretch>
            <a:fillRect/>
          </a:stretch>
        </p:blipFill>
        <p:spPr>
          <a:xfrm>
            <a:off x="716075" y="4148786"/>
            <a:ext cx="243450" cy="243400"/>
          </a:xfrm>
          <a:prstGeom prst="rect">
            <a:avLst/>
          </a:prstGeom>
          <a:noFill/>
          <a:ln>
            <a:noFill/>
          </a:ln>
        </p:spPr>
      </p:pic>
      <p:cxnSp>
        <p:nvCxnSpPr>
          <p:cNvPr id="630" name="Shape 630"/>
          <p:cNvCxnSpPr/>
          <p:nvPr/>
        </p:nvCxnSpPr>
        <p:spPr>
          <a:xfrm>
            <a:off x="-20825" y="5096247"/>
            <a:ext cx="9184800" cy="0"/>
          </a:xfrm>
          <a:prstGeom prst="straightConnector1">
            <a:avLst/>
          </a:prstGeom>
          <a:noFill/>
          <a:ln cap="flat" cmpd="sng" w="114300">
            <a:solidFill>
              <a:srgbClr val="E15427"/>
            </a:solidFill>
            <a:prstDash val="solid"/>
            <a:round/>
            <a:headEnd len="med" w="med" type="none"/>
            <a:tailEnd len="med" w="med" type="none"/>
          </a:ln>
        </p:spPr>
      </p:cxnSp>
      <p:pic>
        <p:nvPicPr>
          <p:cNvPr id="631" name="Shape 631"/>
          <p:cNvPicPr preferRelativeResize="0"/>
          <p:nvPr/>
        </p:nvPicPr>
        <p:blipFill rotWithShape="1">
          <a:blip r:embed="rId5">
            <a:alphaModFix/>
          </a:blip>
          <a:srcRect b="0" l="0" r="0" t="0"/>
          <a:stretch/>
        </p:blipFill>
        <p:spPr>
          <a:xfrm>
            <a:off x="8050150" y="66025"/>
            <a:ext cx="1038000" cy="1017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Shape 266"/>
          <p:cNvSpPr/>
          <p:nvPr/>
        </p:nvSpPr>
        <p:spPr>
          <a:xfrm>
            <a:off x="1416275" y="1512525"/>
            <a:ext cx="3089400" cy="2962500"/>
          </a:xfrm>
          <a:prstGeom prst="flowChartConnector">
            <a:avLst/>
          </a:prstGeom>
          <a:noFill/>
          <a:ln cap="flat" cmpd="sng" w="228600">
            <a:solidFill>
              <a:srgbClr val="323E89"/>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7" name="Shape 267"/>
          <p:cNvSpPr/>
          <p:nvPr/>
        </p:nvSpPr>
        <p:spPr>
          <a:xfrm>
            <a:off x="1607350" y="1726349"/>
            <a:ext cx="2683800" cy="2567100"/>
          </a:xfrm>
          <a:prstGeom prst="flowChartConnector">
            <a:avLst/>
          </a:prstGeom>
          <a:noFill/>
          <a:ln cap="flat" cmpd="sng" w="228600">
            <a:solidFill>
              <a:srgbClr val="323E89"/>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8" name="Shape 268"/>
          <p:cNvSpPr/>
          <p:nvPr/>
        </p:nvSpPr>
        <p:spPr>
          <a:xfrm>
            <a:off x="1826475" y="1950325"/>
            <a:ext cx="2259900" cy="2116200"/>
          </a:xfrm>
          <a:prstGeom prst="flowChartConnector">
            <a:avLst/>
          </a:prstGeom>
          <a:noFill/>
          <a:ln cap="flat" cmpd="sng" w="228600">
            <a:solidFill>
              <a:srgbClr val="323E89"/>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9" name="Shape 269"/>
          <p:cNvSpPr txBox="1"/>
          <p:nvPr>
            <p:ph idx="1" type="body"/>
          </p:nvPr>
        </p:nvSpPr>
        <p:spPr>
          <a:xfrm>
            <a:off x="2017525" y="928450"/>
            <a:ext cx="1838400" cy="3951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b="1" lang="fr">
                <a:solidFill>
                  <a:srgbClr val="E15427"/>
                </a:solidFill>
                <a:latin typeface="La Belle Aurore"/>
                <a:ea typeface="La Belle Aurore"/>
                <a:cs typeface="La Belle Aurore"/>
                <a:sym typeface="La Belle Aurore"/>
              </a:rPr>
              <a:t>Delphine </a:t>
            </a:r>
            <a:r>
              <a:rPr b="1" lang="fr">
                <a:solidFill>
                  <a:srgbClr val="323E89"/>
                </a:solidFill>
                <a:latin typeface="La Belle Aurore"/>
                <a:ea typeface="La Belle Aurore"/>
                <a:cs typeface="La Belle Aurore"/>
                <a:sym typeface="La Belle Aurore"/>
              </a:rPr>
              <a:t>&amp;</a:t>
            </a:r>
            <a:r>
              <a:rPr b="1" lang="fr">
                <a:solidFill>
                  <a:srgbClr val="E15427"/>
                </a:solidFill>
                <a:latin typeface="La Belle Aurore"/>
                <a:ea typeface="La Belle Aurore"/>
                <a:cs typeface="La Belle Aurore"/>
                <a:sym typeface="La Belle Aurore"/>
              </a:rPr>
              <a:t> Sarah</a:t>
            </a:r>
            <a:endParaRPr>
              <a:solidFill>
                <a:srgbClr val="E15427"/>
              </a:solidFill>
              <a:latin typeface="La Belle Aurore"/>
              <a:ea typeface="La Belle Aurore"/>
              <a:cs typeface="La Belle Aurore"/>
              <a:sym typeface="La Belle Aurore"/>
            </a:endParaRPr>
          </a:p>
        </p:txBody>
      </p:sp>
      <p:sp>
        <p:nvSpPr>
          <p:cNvPr id="270" name="Shape 270"/>
          <p:cNvSpPr txBox="1"/>
          <p:nvPr/>
        </p:nvSpPr>
        <p:spPr>
          <a:xfrm>
            <a:off x="2169920" y="2587488"/>
            <a:ext cx="1530000" cy="86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3000">
                <a:solidFill>
                  <a:srgbClr val="E15427"/>
                </a:solidFill>
                <a:latin typeface="Kavivanar"/>
                <a:ea typeface="Kavivanar"/>
                <a:cs typeface="Kavivanar"/>
                <a:sym typeface="Kavivanar"/>
              </a:rPr>
              <a:t>ORA</a:t>
            </a:r>
            <a:endParaRPr b="1" sz="3000">
              <a:solidFill>
                <a:srgbClr val="E15427"/>
              </a:solidFill>
              <a:latin typeface="Kavivanar"/>
              <a:ea typeface="Kavivanar"/>
              <a:cs typeface="Kavivanar"/>
              <a:sym typeface="Kavivanar"/>
            </a:endParaRPr>
          </a:p>
        </p:txBody>
      </p:sp>
      <p:sp>
        <p:nvSpPr>
          <p:cNvPr id="271" name="Shape 271"/>
          <p:cNvSpPr/>
          <p:nvPr/>
        </p:nvSpPr>
        <p:spPr>
          <a:xfrm>
            <a:off x="2041775" y="2165763"/>
            <a:ext cx="1838400" cy="1690800"/>
          </a:xfrm>
          <a:prstGeom prst="flowChartConnector">
            <a:avLst/>
          </a:prstGeom>
          <a:noFill/>
          <a:ln cap="flat" cmpd="sng" w="228600">
            <a:solidFill>
              <a:srgbClr val="323E89"/>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72" name="Shape 272"/>
          <p:cNvSpPr txBox="1"/>
          <p:nvPr/>
        </p:nvSpPr>
        <p:spPr>
          <a:xfrm>
            <a:off x="2339575" y="1453038"/>
            <a:ext cx="1190700" cy="1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200">
                <a:solidFill>
                  <a:srgbClr val="FFFFFF"/>
                </a:solidFill>
                <a:latin typeface="Kavivanar"/>
                <a:ea typeface="Kavivanar"/>
                <a:cs typeface="Kavivanar"/>
                <a:sym typeface="Kavivanar"/>
              </a:rPr>
              <a:t>Pilotage et coordination du projet</a:t>
            </a:r>
            <a:endParaRPr sz="1200">
              <a:solidFill>
                <a:srgbClr val="FFFFFF"/>
              </a:solidFill>
              <a:latin typeface="Kavivanar"/>
              <a:ea typeface="Kavivanar"/>
              <a:cs typeface="Kavivanar"/>
              <a:sym typeface="Kavivanar"/>
            </a:endParaRPr>
          </a:p>
        </p:txBody>
      </p:sp>
      <p:sp>
        <p:nvSpPr>
          <p:cNvPr id="273" name="Shape 273"/>
          <p:cNvSpPr txBox="1"/>
          <p:nvPr/>
        </p:nvSpPr>
        <p:spPr>
          <a:xfrm>
            <a:off x="3442500" y="2188750"/>
            <a:ext cx="1190700" cy="1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200">
                <a:solidFill>
                  <a:srgbClr val="FFFFFF"/>
                </a:solidFill>
                <a:latin typeface="Kavivanar"/>
                <a:ea typeface="Kavivanar"/>
                <a:cs typeface="Kavivanar"/>
                <a:sym typeface="Kavivanar"/>
              </a:rPr>
              <a:t>Communauté intervenants</a:t>
            </a:r>
            <a:endParaRPr sz="1200">
              <a:solidFill>
                <a:srgbClr val="FFFFFF"/>
              </a:solidFill>
              <a:latin typeface="Kavivanar"/>
              <a:ea typeface="Kavivanar"/>
              <a:cs typeface="Kavivanar"/>
              <a:sym typeface="Kavivanar"/>
            </a:endParaRPr>
          </a:p>
        </p:txBody>
      </p:sp>
      <p:sp>
        <p:nvSpPr>
          <p:cNvPr id="274" name="Shape 274"/>
          <p:cNvSpPr txBox="1"/>
          <p:nvPr/>
        </p:nvSpPr>
        <p:spPr>
          <a:xfrm>
            <a:off x="3533700" y="2996063"/>
            <a:ext cx="1190700" cy="1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200">
                <a:solidFill>
                  <a:srgbClr val="FFFFFF"/>
                </a:solidFill>
                <a:latin typeface="Kavivanar"/>
                <a:ea typeface="Kavivanar"/>
                <a:cs typeface="Kavivanar"/>
                <a:sym typeface="Kavivanar"/>
              </a:rPr>
              <a:t>Système d’Information</a:t>
            </a:r>
            <a:endParaRPr sz="1200">
              <a:solidFill>
                <a:srgbClr val="FFFFFF"/>
              </a:solidFill>
              <a:latin typeface="Kavivanar"/>
              <a:ea typeface="Kavivanar"/>
              <a:cs typeface="Kavivanar"/>
              <a:sym typeface="Kavivanar"/>
            </a:endParaRPr>
          </a:p>
        </p:txBody>
      </p:sp>
      <p:sp>
        <p:nvSpPr>
          <p:cNvPr id="275" name="Shape 275"/>
          <p:cNvSpPr txBox="1"/>
          <p:nvPr/>
        </p:nvSpPr>
        <p:spPr>
          <a:xfrm>
            <a:off x="2921525" y="3797450"/>
            <a:ext cx="1190700" cy="49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200">
                <a:solidFill>
                  <a:srgbClr val="FFFFFF"/>
                </a:solidFill>
                <a:latin typeface="Kavivanar"/>
                <a:ea typeface="Kavivanar"/>
                <a:cs typeface="Kavivanar"/>
                <a:sym typeface="Kavivanar"/>
              </a:rPr>
              <a:t>Finance &amp; juridique</a:t>
            </a:r>
            <a:endParaRPr sz="1200">
              <a:solidFill>
                <a:srgbClr val="FFFFFF"/>
              </a:solidFill>
              <a:latin typeface="Kavivanar"/>
              <a:ea typeface="Kavivanar"/>
              <a:cs typeface="Kavivanar"/>
              <a:sym typeface="Kavivanar"/>
            </a:endParaRPr>
          </a:p>
        </p:txBody>
      </p:sp>
      <p:sp>
        <p:nvSpPr>
          <p:cNvPr id="276" name="Shape 276"/>
          <p:cNvSpPr txBox="1"/>
          <p:nvPr/>
        </p:nvSpPr>
        <p:spPr>
          <a:xfrm>
            <a:off x="1306225" y="2083975"/>
            <a:ext cx="1190700" cy="1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200">
                <a:solidFill>
                  <a:srgbClr val="FFFFFF"/>
                </a:solidFill>
                <a:latin typeface="Kavivanar"/>
                <a:ea typeface="Kavivanar"/>
                <a:cs typeface="Kavivanar"/>
                <a:sym typeface="Kavivanar"/>
              </a:rPr>
              <a:t>Marketing, communication</a:t>
            </a:r>
            <a:endParaRPr sz="1200">
              <a:solidFill>
                <a:srgbClr val="FFFFFF"/>
              </a:solidFill>
              <a:latin typeface="Kavivanar"/>
              <a:ea typeface="Kavivanar"/>
              <a:cs typeface="Kavivanar"/>
              <a:sym typeface="Kavivanar"/>
            </a:endParaRPr>
          </a:p>
        </p:txBody>
      </p:sp>
      <p:sp>
        <p:nvSpPr>
          <p:cNvPr id="277" name="Shape 277"/>
          <p:cNvSpPr txBox="1"/>
          <p:nvPr/>
        </p:nvSpPr>
        <p:spPr>
          <a:xfrm>
            <a:off x="1885500" y="3873650"/>
            <a:ext cx="1092000" cy="49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200">
                <a:solidFill>
                  <a:srgbClr val="FFFFFF"/>
                </a:solidFill>
                <a:latin typeface="Kavivanar"/>
                <a:ea typeface="Kavivanar"/>
                <a:cs typeface="Kavivanar"/>
                <a:sym typeface="Kavivanar"/>
              </a:rPr>
              <a:t>Restauration</a:t>
            </a:r>
            <a:endParaRPr sz="1200">
              <a:solidFill>
                <a:srgbClr val="FFFFFF"/>
              </a:solidFill>
              <a:latin typeface="Kavivanar"/>
              <a:ea typeface="Kavivanar"/>
              <a:cs typeface="Kavivanar"/>
              <a:sym typeface="Kavivanar"/>
            </a:endParaRPr>
          </a:p>
        </p:txBody>
      </p:sp>
      <p:sp>
        <p:nvSpPr>
          <p:cNvPr id="278" name="Shape 278"/>
          <p:cNvSpPr txBox="1"/>
          <p:nvPr/>
        </p:nvSpPr>
        <p:spPr>
          <a:xfrm>
            <a:off x="1183900" y="3148463"/>
            <a:ext cx="1190700" cy="1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200">
                <a:solidFill>
                  <a:srgbClr val="FFFFFF"/>
                </a:solidFill>
                <a:latin typeface="Kavivanar"/>
                <a:ea typeface="Kavivanar"/>
                <a:cs typeface="Kavivanar"/>
                <a:sym typeface="Kavivanar"/>
              </a:rPr>
              <a:t>Locaux</a:t>
            </a:r>
            <a:endParaRPr sz="1200">
              <a:solidFill>
                <a:srgbClr val="FFFFFF"/>
              </a:solidFill>
              <a:latin typeface="Kavivanar"/>
              <a:ea typeface="Kavivanar"/>
              <a:cs typeface="Kavivanar"/>
              <a:sym typeface="Kavivanar"/>
            </a:endParaRPr>
          </a:p>
        </p:txBody>
      </p:sp>
      <p:sp>
        <p:nvSpPr>
          <p:cNvPr id="279" name="Shape 279"/>
          <p:cNvSpPr txBox="1"/>
          <p:nvPr>
            <p:ph idx="1" type="body"/>
          </p:nvPr>
        </p:nvSpPr>
        <p:spPr>
          <a:xfrm>
            <a:off x="72925" y="2996075"/>
            <a:ext cx="1309500" cy="3951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b="1" lang="fr">
                <a:solidFill>
                  <a:srgbClr val="E15427"/>
                </a:solidFill>
                <a:latin typeface="La Belle Aurore"/>
                <a:ea typeface="La Belle Aurore"/>
                <a:cs typeface="La Belle Aurore"/>
                <a:sym typeface="La Belle Aurore"/>
              </a:rPr>
              <a:t>Delphine </a:t>
            </a:r>
            <a:r>
              <a:rPr b="1" lang="fr">
                <a:solidFill>
                  <a:srgbClr val="323E89"/>
                </a:solidFill>
                <a:latin typeface="La Belle Aurore"/>
                <a:ea typeface="La Belle Aurore"/>
                <a:cs typeface="La Belle Aurore"/>
                <a:sym typeface="La Belle Aurore"/>
              </a:rPr>
              <a:t>&amp;</a:t>
            </a:r>
            <a:r>
              <a:rPr b="1" lang="fr">
                <a:solidFill>
                  <a:srgbClr val="E15427"/>
                </a:solidFill>
                <a:latin typeface="La Belle Aurore"/>
                <a:ea typeface="La Belle Aurore"/>
                <a:cs typeface="La Belle Aurore"/>
                <a:sym typeface="La Belle Aurore"/>
              </a:rPr>
              <a:t> Sarah </a:t>
            </a:r>
            <a:r>
              <a:rPr b="1" lang="fr">
                <a:solidFill>
                  <a:srgbClr val="323E89"/>
                </a:solidFill>
                <a:latin typeface="La Belle Aurore"/>
                <a:ea typeface="La Belle Aurore"/>
                <a:cs typeface="La Belle Aurore"/>
                <a:sym typeface="La Belle Aurore"/>
              </a:rPr>
              <a:t>&amp;</a:t>
            </a:r>
            <a:r>
              <a:rPr b="1" lang="fr">
                <a:solidFill>
                  <a:srgbClr val="E15427"/>
                </a:solidFill>
                <a:latin typeface="La Belle Aurore"/>
                <a:ea typeface="La Belle Aurore"/>
                <a:cs typeface="La Belle Aurore"/>
                <a:sym typeface="La Belle Aurore"/>
              </a:rPr>
              <a:t> Thomas B.</a:t>
            </a:r>
            <a:endParaRPr>
              <a:solidFill>
                <a:srgbClr val="E15427"/>
              </a:solidFill>
              <a:latin typeface="La Belle Aurore"/>
              <a:ea typeface="La Belle Aurore"/>
              <a:cs typeface="La Belle Aurore"/>
              <a:sym typeface="La Belle Aurore"/>
            </a:endParaRPr>
          </a:p>
        </p:txBody>
      </p:sp>
      <p:sp>
        <p:nvSpPr>
          <p:cNvPr id="280" name="Shape 280"/>
          <p:cNvSpPr txBox="1"/>
          <p:nvPr>
            <p:ph idx="1" type="body"/>
          </p:nvPr>
        </p:nvSpPr>
        <p:spPr>
          <a:xfrm>
            <a:off x="228600" y="1778250"/>
            <a:ext cx="1416300" cy="3951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b="1" lang="fr">
                <a:solidFill>
                  <a:srgbClr val="E15427"/>
                </a:solidFill>
                <a:latin typeface="La Belle Aurore"/>
                <a:ea typeface="La Belle Aurore"/>
                <a:cs typeface="La Belle Aurore"/>
                <a:sym typeface="La Belle Aurore"/>
              </a:rPr>
              <a:t>Léopoldine </a:t>
            </a:r>
            <a:r>
              <a:rPr b="1" lang="fr">
                <a:solidFill>
                  <a:srgbClr val="323E89"/>
                </a:solidFill>
                <a:latin typeface="La Belle Aurore"/>
                <a:ea typeface="La Belle Aurore"/>
                <a:cs typeface="La Belle Aurore"/>
                <a:sym typeface="La Belle Aurore"/>
              </a:rPr>
              <a:t>+</a:t>
            </a:r>
            <a:r>
              <a:rPr b="1" lang="fr">
                <a:solidFill>
                  <a:srgbClr val="E15427"/>
                </a:solidFill>
                <a:latin typeface="La Belle Aurore"/>
                <a:ea typeface="La Belle Aurore"/>
                <a:cs typeface="La Belle Aurore"/>
                <a:sym typeface="La Belle Aurore"/>
              </a:rPr>
              <a:t> Marina</a:t>
            </a:r>
            <a:endParaRPr>
              <a:solidFill>
                <a:srgbClr val="E15427"/>
              </a:solidFill>
              <a:latin typeface="La Belle Aurore"/>
              <a:ea typeface="La Belle Aurore"/>
              <a:cs typeface="La Belle Aurore"/>
              <a:sym typeface="La Belle Aurore"/>
            </a:endParaRPr>
          </a:p>
        </p:txBody>
      </p:sp>
      <p:sp>
        <p:nvSpPr>
          <p:cNvPr id="281" name="Shape 281"/>
          <p:cNvSpPr txBox="1"/>
          <p:nvPr>
            <p:ph idx="1" type="body"/>
          </p:nvPr>
        </p:nvSpPr>
        <p:spPr>
          <a:xfrm>
            <a:off x="1107700" y="4555400"/>
            <a:ext cx="1912500" cy="3951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b="1" lang="fr">
                <a:solidFill>
                  <a:srgbClr val="E15427"/>
                </a:solidFill>
                <a:latin typeface="La Belle Aurore"/>
                <a:ea typeface="La Belle Aurore"/>
                <a:cs typeface="La Belle Aurore"/>
                <a:sym typeface="La Belle Aurore"/>
              </a:rPr>
              <a:t>Sarah </a:t>
            </a:r>
            <a:r>
              <a:rPr b="1" lang="fr">
                <a:solidFill>
                  <a:srgbClr val="323E89"/>
                </a:solidFill>
                <a:latin typeface="La Belle Aurore"/>
                <a:ea typeface="La Belle Aurore"/>
                <a:cs typeface="La Belle Aurore"/>
                <a:sym typeface="La Belle Aurore"/>
              </a:rPr>
              <a:t>+</a:t>
            </a:r>
            <a:r>
              <a:rPr b="1" lang="fr">
                <a:solidFill>
                  <a:srgbClr val="E15427"/>
                </a:solidFill>
                <a:latin typeface="La Belle Aurore"/>
                <a:ea typeface="La Belle Aurore"/>
                <a:cs typeface="La Belle Aurore"/>
                <a:sym typeface="La Belle Aurore"/>
              </a:rPr>
              <a:t> Laetitia</a:t>
            </a:r>
            <a:endParaRPr>
              <a:solidFill>
                <a:srgbClr val="E15427"/>
              </a:solidFill>
              <a:latin typeface="La Belle Aurore"/>
              <a:ea typeface="La Belle Aurore"/>
              <a:cs typeface="La Belle Aurore"/>
              <a:sym typeface="La Belle Aurore"/>
            </a:endParaRPr>
          </a:p>
        </p:txBody>
      </p:sp>
      <p:sp>
        <p:nvSpPr>
          <p:cNvPr id="282" name="Shape 282"/>
          <p:cNvSpPr txBox="1"/>
          <p:nvPr>
            <p:ph idx="1" type="body"/>
          </p:nvPr>
        </p:nvSpPr>
        <p:spPr>
          <a:xfrm>
            <a:off x="3163852" y="4578900"/>
            <a:ext cx="2344800" cy="5727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b="1" lang="fr">
                <a:solidFill>
                  <a:srgbClr val="E15427"/>
                </a:solidFill>
                <a:latin typeface="La Belle Aurore"/>
                <a:ea typeface="La Belle Aurore"/>
                <a:cs typeface="La Belle Aurore"/>
                <a:sym typeface="La Belle Aurore"/>
              </a:rPr>
              <a:t>Thomas B. </a:t>
            </a:r>
            <a:r>
              <a:rPr b="1" lang="fr">
                <a:solidFill>
                  <a:srgbClr val="323E89"/>
                </a:solidFill>
                <a:latin typeface="La Belle Aurore"/>
                <a:ea typeface="La Belle Aurore"/>
                <a:cs typeface="La Belle Aurore"/>
                <a:sym typeface="La Belle Aurore"/>
              </a:rPr>
              <a:t>&amp;</a:t>
            </a:r>
            <a:r>
              <a:rPr b="1" lang="fr">
                <a:solidFill>
                  <a:srgbClr val="E15427"/>
                </a:solidFill>
                <a:latin typeface="La Belle Aurore"/>
                <a:ea typeface="La Belle Aurore"/>
                <a:cs typeface="La Belle Aurore"/>
                <a:sym typeface="La Belle Aurore"/>
              </a:rPr>
              <a:t> Delphine</a:t>
            </a:r>
            <a:endParaRPr>
              <a:solidFill>
                <a:srgbClr val="E15427"/>
              </a:solidFill>
              <a:latin typeface="La Belle Aurore"/>
              <a:ea typeface="La Belle Aurore"/>
              <a:cs typeface="La Belle Aurore"/>
              <a:sym typeface="La Belle Aurore"/>
            </a:endParaRPr>
          </a:p>
        </p:txBody>
      </p:sp>
      <p:sp>
        <p:nvSpPr>
          <p:cNvPr id="283" name="Shape 283"/>
          <p:cNvSpPr txBox="1"/>
          <p:nvPr>
            <p:ph idx="1" type="body"/>
          </p:nvPr>
        </p:nvSpPr>
        <p:spPr>
          <a:xfrm>
            <a:off x="4615725" y="2996075"/>
            <a:ext cx="1470000" cy="3951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b="1" lang="fr">
                <a:solidFill>
                  <a:srgbClr val="E15427"/>
                </a:solidFill>
                <a:latin typeface="La Belle Aurore"/>
                <a:ea typeface="La Belle Aurore"/>
                <a:cs typeface="La Belle Aurore"/>
                <a:sym typeface="La Belle Aurore"/>
              </a:rPr>
              <a:t>Thomas R. </a:t>
            </a:r>
            <a:r>
              <a:rPr b="1" lang="fr">
                <a:solidFill>
                  <a:srgbClr val="323E89"/>
                </a:solidFill>
                <a:latin typeface="La Belle Aurore"/>
                <a:ea typeface="La Belle Aurore"/>
                <a:cs typeface="La Belle Aurore"/>
                <a:sym typeface="La Belle Aurore"/>
              </a:rPr>
              <a:t>+</a:t>
            </a:r>
            <a:r>
              <a:rPr b="1" lang="fr">
                <a:solidFill>
                  <a:srgbClr val="E15427"/>
                </a:solidFill>
                <a:latin typeface="La Belle Aurore"/>
                <a:ea typeface="La Belle Aurore"/>
                <a:cs typeface="La Belle Aurore"/>
                <a:sym typeface="La Belle Aurore"/>
              </a:rPr>
              <a:t> Gilles </a:t>
            </a:r>
            <a:r>
              <a:rPr b="1" lang="fr">
                <a:solidFill>
                  <a:srgbClr val="323E89"/>
                </a:solidFill>
                <a:latin typeface="La Belle Aurore"/>
                <a:ea typeface="La Belle Aurore"/>
                <a:cs typeface="La Belle Aurore"/>
                <a:sym typeface="La Belle Aurore"/>
              </a:rPr>
              <a:t>+</a:t>
            </a:r>
            <a:r>
              <a:rPr b="1" lang="fr">
                <a:solidFill>
                  <a:srgbClr val="E15427"/>
                </a:solidFill>
                <a:latin typeface="La Belle Aurore"/>
                <a:ea typeface="La Belle Aurore"/>
                <a:cs typeface="La Belle Aurore"/>
                <a:sym typeface="La Belle Aurore"/>
              </a:rPr>
              <a:t> Delphine</a:t>
            </a:r>
            <a:endParaRPr>
              <a:solidFill>
                <a:srgbClr val="E15427"/>
              </a:solidFill>
              <a:latin typeface="La Belle Aurore"/>
              <a:ea typeface="La Belle Aurore"/>
              <a:cs typeface="La Belle Aurore"/>
              <a:sym typeface="La Belle Aurore"/>
            </a:endParaRPr>
          </a:p>
        </p:txBody>
      </p:sp>
      <p:sp>
        <p:nvSpPr>
          <p:cNvPr id="284" name="Shape 284"/>
          <p:cNvSpPr txBox="1"/>
          <p:nvPr>
            <p:ph idx="1" type="body"/>
          </p:nvPr>
        </p:nvSpPr>
        <p:spPr>
          <a:xfrm>
            <a:off x="4558425" y="1702038"/>
            <a:ext cx="1309500" cy="3951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b="1" lang="fr">
                <a:solidFill>
                  <a:srgbClr val="E15427"/>
                </a:solidFill>
                <a:latin typeface="La Belle Aurore"/>
                <a:ea typeface="La Belle Aurore"/>
                <a:cs typeface="La Belle Aurore"/>
                <a:sym typeface="La Belle Aurore"/>
              </a:rPr>
              <a:t>Sophorn </a:t>
            </a:r>
            <a:r>
              <a:rPr b="1" lang="fr">
                <a:solidFill>
                  <a:srgbClr val="323E89"/>
                </a:solidFill>
                <a:latin typeface="La Belle Aurore"/>
                <a:ea typeface="La Belle Aurore"/>
                <a:cs typeface="La Belle Aurore"/>
                <a:sym typeface="La Belle Aurore"/>
              </a:rPr>
              <a:t>+</a:t>
            </a:r>
            <a:r>
              <a:rPr b="1" lang="fr">
                <a:solidFill>
                  <a:srgbClr val="E15427"/>
                </a:solidFill>
                <a:latin typeface="La Belle Aurore"/>
                <a:ea typeface="La Belle Aurore"/>
                <a:cs typeface="La Belle Aurore"/>
                <a:sym typeface="La Belle Aurore"/>
              </a:rPr>
              <a:t> Sarah</a:t>
            </a:r>
            <a:endParaRPr>
              <a:solidFill>
                <a:srgbClr val="E15427"/>
              </a:solidFill>
              <a:latin typeface="La Belle Aurore"/>
              <a:ea typeface="La Belle Aurore"/>
              <a:cs typeface="La Belle Aurore"/>
              <a:sym typeface="La Belle Aurore"/>
            </a:endParaRPr>
          </a:p>
        </p:txBody>
      </p:sp>
      <p:sp>
        <p:nvSpPr>
          <p:cNvPr id="285" name="Shape 285"/>
          <p:cNvSpPr/>
          <p:nvPr/>
        </p:nvSpPr>
        <p:spPr>
          <a:xfrm>
            <a:off x="7283425" y="1436325"/>
            <a:ext cx="515400" cy="495900"/>
          </a:xfrm>
          <a:prstGeom prst="plus">
            <a:avLst>
              <a:gd fmla="val 46108" name="adj"/>
            </a:avLst>
          </a:prstGeom>
          <a:solidFill>
            <a:srgbClr val="323E89"/>
          </a:solidFill>
          <a:ln cap="flat" cmpd="sng" w="9525">
            <a:solidFill>
              <a:srgbClr val="323E89"/>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86" name="Shape 286"/>
          <p:cNvSpPr/>
          <p:nvPr/>
        </p:nvSpPr>
        <p:spPr>
          <a:xfrm>
            <a:off x="6085675" y="2804925"/>
            <a:ext cx="2910900" cy="1157400"/>
          </a:xfrm>
          <a:prstGeom prst="rect">
            <a:avLst/>
          </a:prstGeom>
          <a:solidFill>
            <a:srgbClr val="323E89"/>
          </a:solidFill>
          <a:ln>
            <a:noFill/>
          </a:ln>
        </p:spPr>
        <p:txBody>
          <a:bodyPr anchorCtr="0" anchor="ctr" bIns="91425" lIns="91425" spcFirstLastPara="1" rIns="91425" wrap="square" tIns="91425">
            <a:noAutofit/>
          </a:bodyPr>
          <a:lstStyle/>
          <a:p>
            <a:pPr indent="457200" lvl="0" marL="0" rtl="0">
              <a:spcBef>
                <a:spcPts val="0"/>
              </a:spcBef>
              <a:spcAft>
                <a:spcPts val="0"/>
              </a:spcAft>
              <a:buNone/>
            </a:pPr>
            <a:r>
              <a:t/>
            </a:r>
            <a:endParaRPr sz="1500">
              <a:solidFill>
                <a:srgbClr val="FFFFFF"/>
              </a:solidFill>
              <a:latin typeface="Kavivanar"/>
              <a:ea typeface="Kavivanar"/>
              <a:cs typeface="Kavivanar"/>
              <a:sym typeface="Kavivanar"/>
            </a:endParaRPr>
          </a:p>
          <a:p>
            <a:pPr indent="457200" lvl="0" marL="0" rtl="0">
              <a:spcBef>
                <a:spcPts val="0"/>
              </a:spcBef>
              <a:spcAft>
                <a:spcPts val="0"/>
              </a:spcAft>
              <a:buNone/>
            </a:pPr>
            <a:r>
              <a:t/>
            </a:r>
            <a:endParaRPr>
              <a:solidFill>
                <a:srgbClr val="FFFFFF"/>
              </a:solidFill>
              <a:latin typeface="Kavivanar"/>
              <a:ea typeface="Kavivanar"/>
              <a:cs typeface="Kavivanar"/>
              <a:sym typeface="Kavivanar"/>
            </a:endParaRPr>
          </a:p>
          <a:p>
            <a:pPr indent="457200" lvl="0" marL="0" rtl="0">
              <a:lnSpc>
                <a:spcPct val="115000"/>
              </a:lnSpc>
              <a:spcBef>
                <a:spcPts val="0"/>
              </a:spcBef>
              <a:spcAft>
                <a:spcPts val="0"/>
              </a:spcAft>
              <a:buNone/>
            </a:pPr>
            <a:r>
              <a:rPr lang="fr">
                <a:solidFill>
                  <a:srgbClr val="FFFFFF"/>
                </a:solidFill>
                <a:latin typeface="Kavivanar"/>
                <a:ea typeface="Kavivanar"/>
                <a:cs typeface="Kavivanar"/>
                <a:sym typeface="Kavivanar"/>
              </a:rPr>
              <a:t>praticiens, formateurs, médecins, animateurs, professeurs, association,  … en cours de constitution.</a:t>
            </a:r>
            <a:endParaRPr>
              <a:solidFill>
                <a:srgbClr val="FFFFFF"/>
              </a:solidFill>
              <a:latin typeface="Kavivanar"/>
              <a:ea typeface="Kavivanar"/>
              <a:cs typeface="Kavivanar"/>
              <a:sym typeface="Kavivanar"/>
            </a:endParaRPr>
          </a:p>
          <a:p>
            <a:pPr indent="457200" lvl="0" marL="0" rtl="0">
              <a:lnSpc>
                <a:spcPct val="115000"/>
              </a:lnSpc>
              <a:spcBef>
                <a:spcPts val="0"/>
              </a:spcBef>
              <a:spcAft>
                <a:spcPts val="0"/>
              </a:spcAft>
              <a:buNone/>
            </a:pPr>
            <a:r>
              <a:t/>
            </a:r>
            <a:endParaRPr>
              <a:solidFill>
                <a:srgbClr val="FFFFFF"/>
              </a:solidFill>
              <a:latin typeface="Kavivanar"/>
              <a:ea typeface="Kavivanar"/>
              <a:cs typeface="Kavivanar"/>
              <a:sym typeface="Kavivanar"/>
            </a:endParaRPr>
          </a:p>
          <a:p>
            <a:pPr indent="0" lvl="0" marL="0" rtl="0">
              <a:spcBef>
                <a:spcPts val="0"/>
              </a:spcBef>
              <a:spcAft>
                <a:spcPts val="0"/>
              </a:spcAft>
              <a:buNone/>
            </a:pPr>
            <a:r>
              <a:t/>
            </a:r>
            <a:endParaRPr sz="1600">
              <a:solidFill>
                <a:srgbClr val="FFFFFF"/>
              </a:solidFill>
              <a:latin typeface="Kavivanar"/>
              <a:ea typeface="Kavivanar"/>
              <a:cs typeface="Kavivanar"/>
              <a:sym typeface="Kavivanar"/>
            </a:endParaRPr>
          </a:p>
        </p:txBody>
      </p:sp>
      <p:sp>
        <p:nvSpPr>
          <p:cNvPr id="287" name="Shape 287"/>
          <p:cNvSpPr txBox="1"/>
          <p:nvPr/>
        </p:nvSpPr>
        <p:spPr>
          <a:xfrm>
            <a:off x="6085675" y="2056650"/>
            <a:ext cx="2860500" cy="2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3000">
                <a:solidFill>
                  <a:srgbClr val="E15427"/>
                </a:solidFill>
                <a:latin typeface="La Belle Aurore"/>
                <a:ea typeface="La Belle Aurore"/>
                <a:cs typeface="La Belle Aurore"/>
                <a:sym typeface="La Belle Aurore"/>
              </a:rPr>
              <a:t>Une Communauté</a:t>
            </a:r>
            <a:endParaRPr b="1" sz="3000">
              <a:solidFill>
                <a:srgbClr val="E15427"/>
              </a:solidFill>
              <a:latin typeface="La Belle Aurore"/>
              <a:ea typeface="La Belle Aurore"/>
              <a:cs typeface="La Belle Aurore"/>
              <a:sym typeface="La Belle Aurore"/>
            </a:endParaRPr>
          </a:p>
        </p:txBody>
      </p:sp>
      <p:sp>
        <p:nvSpPr>
          <p:cNvPr id="288" name="Shape 288"/>
          <p:cNvSpPr/>
          <p:nvPr/>
        </p:nvSpPr>
        <p:spPr>
          <a:xfrm>
            <a:off x="6169775" y="2858825"/>
            <a:ext cx="385800" cy="232800"/>
          </a:xfrm>
          <a:prstGeom prst="stripedRight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9" name="Shape 28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fr"/>
              <a:t>‹#›</a:t>
            </a:fld>
            <a:endParaRPr/>
          </a:p>
        </p:txBody>
      </p:sp>
      <p:pic>
        <p:nvPicPr>
          <p:cNvPr id="290" name="Shape 290"/>
          <p:cNvPicPr preferRelativeResize="0"/>
          <p:nvPr/>
        </p:nvPicPr>
        <p:blipFill rotWithShape="1">
          <a:blip r:embed="rId3">
            <a:alphaModFix/>
          </a:blip>
          <a:srcRect b="0" l="0" r="0" t="0"/>
          <a:stretch/>
        </p:blipFill>
        <p:spPr>
          <a:xfrm>
            <a:off x="8050150" y="66025"/>
            <a:ext cx="1038000" cy="1017700"/>
          </a:xfrm>
          <a:prstGeom prst="rect">
            <a:avLst/>
          </a:prstGeom>
          <a:noFill/>
          <a:ln>
            <a:noFill/>
          </a:ln>
        </p:spPr>
      </p:pic>
      <p:sp>
        <p:nvSpPr>
          <p:cNvPr id="291" name="Shape 291"/>
          <p:cNvSpPr txBox="1"/>
          <p:nvPr>
            <p:ph type="title"/>
          </p:nvPr>
        </p:nvSpPr>
        <p:spPr>
          <a:xfrm>
            <a:off x="311700" y="66025"/>
            <a:ext cx="7335600" cy="10176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fr">
                <a:solidFill>
                  <a:srgbClr val="E15427"/>
                </a:solidFill>
                <a:latin typeface="Kavivanar"/>
                <a:ea typeface="Kavivanar"/>
                <a:cs typeface="Kavivanar"/>
                <a:sym typeface="Kavivanar"/>
              </a:rPr>
              <a:t>ORA c’est avant tout une équipe ...</a:t>
            </a:r>
            <a:endParaRPr>
              <a:solidFill>
                <a:srgbClr val="E15427"/>
              </a:solidFill>
              <a:latin typeface="Kavivanar"/>
              <a:ea typeface="Kavivanar"/>
              <a:cs typeface="Kavivanar"/>
              <a:sym typeface="Kavivanar"/>
            </a:endParaRPr>
          </a:p>
        </p:txBody>
      </p:sp>
      <p:cxnSp>
        <p:nvCxnSpPr>
          <p:cNvPr id="292" name="Shape 292"/>
          <p:cNvCxnSpPr/>
          <p:nvPr/>
        </p:nvCxnSpPr>
        <p:spPr>
          <a:xfrm>
            <a:off x="-20825" y="5096247"/>
            <a:ext cx="9184800" cy="0"/>
          </a:xfrm>
          <a:prstGeom prst="straightConnector1">
            <a:avLst/>
          </a:prstGeom>
          <a:noFill/>
          <a:ln cap="flat" cmpd="sng" w="114300">
            <a:solidFill>
              <a:srgbClr val="E15427"/>
            </a:solidFill>
            <a:prstDash val="solid"/>
            <a:round/>
            <a:headEnd len="med" w="med" type="none"/>
            <a:tailEnd len="med" w="med" type="none"/>
          </a:ln>
        </p:spPr>
      </p:cxnSp>
      <p:sp>
        <p:nvSpPr>
          <p:cNvPr id="293" name="Shape 293"/>
          <p:cNvSpPr/>
          <p:nvPr/>
        </p:nvSpPr>
        <p:spPr>
          <a:xfrm>
            <a:off x="1050851" y="2739475"/>
            <a:ext cx="1190700" cy="2478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4" name="Shape 294"/>
          <p:cNvSpPr/>
          <p:nvPr/>
        </p:nvSpPr>
        <p:spPr>
          <a:xfrm rot="2701773">
            <a:off x="1520791" y="1892740"/>
            <a:ext cx="1233972" cy="24777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5" name="Shape 295"/>
          <p:cNvSpPr/>
          <p:nvPr/>
        </p:nvSpPr>
        <p:spPr>
          <a:xfrm rot="7859910">
            <a:off x="3115460" y="1869761"/>
            <a:ext cx="1225079" cy="24773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6" name="Shape 296"/>
          <p:cNvSpPr/>
          <p:nvPr/>
        </p:nvSpPr>
        <p:spPr>
          <a:xfrm rot="-2470914">
            <a:off x="1373706" y="3719393"/>
            <a:ext cx="1204189" cy="248322"/>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7" name="Shape 297"/>
          <p:cNvSpPr/>
          <p:nvPr/>
        </p:nvSpPr>
        <p:spPr>
          <a:xfrm rot="-5402553">
            <a:off x="2365801" y="4115702"/>
            <a:ext cx="1211700" cy="2478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8" name="Shape 298"/>
          <p:cNvSpPr/>
          <p:nvPr/>
        </p:nvSpPr>
        <p:spPr>
          <a:xfrm rot="-2531">
            <a:off x="3650599" y="2740251"/>
            <a:ext cx="1222500" cy="2478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9" name="Shape 299"/>
          <p:cNvSpPr/>
          <p:nvPr/>
        </p:nvSpPr>
        <p:spPr>
          <a:xfrm rot="2322003">
            <a:off x="3371127" y="3703273"/>
            <a:ext cx="1200492" cy="247754"/>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0" name="Shape 300"/>
          <p:cNvSpPr txBox="1"/>
          <p:nvPr/>
        </p:nvSpPr>
        <p:spPr>
          <a:xfrm>
            <a:off x="6020325" y="3950800"/>
            <a:ext cx="3052500" cy="395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fr" sz="1800">
                <a:solidFill>
                  <a:srgbClr val="323E89"/>
                </a:solidFill>
                <a:latin typeface="La Belle Aurore"/>
                <a:ea typeface="La Belle Aurore"/>
                <a:cs typeface="La Belle Aurore"/>
                <a:sym typeface="La Belle Aurore"/>
              </a:rPr>
              <a:t>Déjà </a:t>
            </a:r>
            <a:r>
              <a:rPr b="1" lang="fr" sz="3600">
                <a:solidFill>
                  <a:srgbClr val="E15427"/>
                </a:solidFill>
                <a:latin typeface="La Belle Aurore"/>
                <a:ea typeface="La Belle Aurore"/>
                <a:cs typeface="La Belle Aurore"/>
                <a:sym typeface="La Belle Aurore"/>
              </a:rPr>
              <a:t>50</a:t>
            </a:r>
            <a:r>
              <a:rPr b="1" lang="fr" sz="1800">
                <a:solidFill>
                  <a:schemeClr val="lt1"/>
                </a:solidFill>
                <a:latin typeface="La Belle Aurore"/>
                <a:ea typeface="La Belle Aurore"/>
                <a:cs typeface="La Belle Aurore"/>
                <a:sym typeface="La Belle Aurore"/>
              </a:rPr>
              <a:t> </a:t>
            </a:r>
            <a:r>
              <a:rPr b="1" lang="fr" sz="1800">
                <a:solidFill>
                  <a:srgbClr val="323E89"/>
                </a:solidFill>
                <a:latin typeface="La Belle Aurore"/>
                <a:ea typeface="La Belle Aurore"/>
                <a:cs typeface="La Belle Aurore"/>
                <a:sym typeface="La Belle Aurore"/>
              </a:rPr>
              <a:t>nous ont rejoints !</a:t>
            </a:r>
            <a:endParaRPr b="1" sz="1800">
              <a:solidFill>
                <a:srgbClr val="323E89"/>
              </a:solidFill>
              <a:latin typeface="La Belle Aurore"/>
              <a:ea typeface="La Belle Aurore"/>
              <a:cs typeface="La Belle Aurore"/>
              <a:sym typeface="La Belle Auror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Shape 305"/>
          <p:cNvSpPr txBox="1"/>
          <p:nvPr>
            <p:ph type="title"/>
          </p:nvPr>
        </p:nvSpPr>
        <p:spPr>
          <a:xfrm>
            <a:off x="311700" y="216425"/>
            <a:ext cx="83928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sz="2500">
                <a:solidFill>
                  <a:srgbClr val="E15427"/>
                </a:solidFill>
                <a:latin typeface="Kavivanar"/>
                <a:ea typeface="Kavivanar"/>
                <a:cs typeface="Kavivanar"/>
                <a:sym typeface="Kavivanar"/>
              </a:rPr>
              <a:t>4 associés aux profils complémentaires et surmotivés!</a:t>
            </a:r>
            <a:endParaRPr sz="2500">
              <a:solidFill>
                <a:srgbClr val="E15427"/>
              </a:solidFill>
              <a:latin typeface="Kavivanar"/>
              <a:ea typeface="Kavivanar"/>
              <a:cs typeface="Kavivanar"/>
              <a:sym typeface="Kavivanar"/>
            </a:endParaRPr>
          </a:p>
        </p:txBody>
      </p:sp>
      <p:sp>
        <p:nvSpPr>
          <p:cNvPr id="306" name="Shape 306"/>
          <p:cNvSpPr txBox="1"/>
          <p:nvPr>
            <p:ph idx="1" type="body"/>
          </p:nvPr>
        </p:nvSpPr>
        <p:spPr>
          <a:xfrm>
            <a:off x="311700" y="1076275"/>
            <a:ext cx="7149000" cy="1820100"/>
          </a:xfrm>
          <a:prstGeom prst="rect">
            <a:avLst/>
          </a:prstGeom>
        </p:spPr>
        <p:txBody>
          <a:bodyPr anchorCtr="0" anchor="t" bIns="91425" lIns="91425" spcFirstLastPara="1" rIns="91425" wrap="square" tIns="91425">
            <a:noAutofit/>
          </a:bodyPr>
          <a:lstStyle/>
          <a:p>
            <a:pPr indent="-332232" lvl="0" marL="347472" rtl="0">
              <a:lnSpc>
                <a:spcPct val="100000"/>
              </a:lnSpc>
              <a:spcBef>
                <a:spcPts val="0"/>
              </a:spcBef>
              <a:spcAft>
                <a:spcPts val="0"/>
              </a:spcAft>
              <a:buClr>
                <a:srgbClr val="E15427"/>
              </a:buClr>
              <a:buSzPts val="1200"/>
              <a:buFont typeface="Arial"/>
              <a:buChar char="▶"/>
            </a:pPr>
            <a:r>
              <a:rPr b="1" lang="fr" sz="1200">
                <a:solidFill>
                  <a:srgbClr val="E15427"/>
                </a:solidFill>
              </a:rPr>
              <a:t>Delphine Bourdin</a:t>
            </a:r>
            <a:endParaRPr b="1" sz="1200">
              <a:solidFill>
                <a:srgbClr val="E15427"/>
              </a:solidFill>
            </a:endParaRPr>
          </a:p>
          <a:p>
            <a:pPr indent="-304800" lvl="0" marL="457200" rtl="0">
              <a:spcBef>
                <a:spcPts val="0"/>
              </a:spcBef>
              <a:spcAft>
                <a:spcPts val="0"/>
              </a:spcAft>
              <a:buClr>
                <a:schemeClr val="dk1"/>
              </a:buClr>
              <a:buSzPts val="1200"/>
              <a:buFont typeface="Arial"/>
              <a:buChar char="●"/>
            </a:pPr>
            <a:r>
              <a:rPr lang="fr" sz="1200">
                <a:solidFill>
                  <a:schemeClr val="dk1"/>
                </a:solidFill>
              </a:rPr>
              <a:t>Formations : Master 2 en gestion de projets informatiques, naturopathe - iridologue (CNR André Lafon)</a:t>
            </a:r>
            <a:endParaRPr sz="1200">
              <a:solidFill>
                <a:schemeClr val="dk1"/>
              </a:solidFill>
            </a:endParaRPr>
          </a:p>
          <a:p>
            <a:pPr indent="-304800" lvl="0" marL="457200" rtl="0">
              <a:spcBef>
                <a:spcPts val="0"/>
              </a:spcBef>
              <a:spcAft>
                <a:spcPts val="0"/>
              </a:spcAft>
              <a:buClr>
                <a:schemeClr val="dk1"/>
              </a:buClr>
              <a:buSzPts val="1200"/>
              <a:buFont typeface="Arial"/>
              <a:buChar char="●"/>
            </a:pPr>
            <a:r>
              <a:rPr lang="fr" sz="1200">
                <a:solidFill>
                  <a:schemeClr val="dk1"/>
                </a:solidFill>
              </a:rPr>
              <a:t>Compétences : schéma directeur SI, aide au choix SI, implémentation SI, direction de portefeuille projets, responsable de service, management d’équipe, ITIL, Kanban, méthodes AGIL, marketplace, service clients, optimisation de processus, product owner/maîtrise d’ouvrage informatique</a:t>
            </a:r>
            <a:endParaRPr sz="1200">
              <a:solidFill>
                <a:schemeClr val="dk1"/>
              </a:solidFill>
            </a:endParaRPr>
          </a:p>
          <a:p>
            <a:pPr indent="-304800" lvl="0" marL="457200" rtl="0">
              <a:spcBef>
                <a:spcPts val="0"/>
              </a:spcBef>
              <a:spcAft>
                <a:spcPts val="0"/>
              </a:spcAft>
              <a:buClr>
                <a:schemeClr val="dk1"/>
              </a:buClr>
              <a:buSzPts val="1200"/>
              <a:buFont typeface="Arial"/>
              <a:buChar char="●"/>
            </a:pPr>
            <a:r>
              <a:rPr lang="fr" sz="1200">
                <a:solidFill>
                  <a:schemeClr val="dk1"/>
                </a:solidFill>
              </a:rPr>
              <a:t>Flexitarienne, pratique le savita yoga, la méditation et le 0 déchet</a:t>
            </a:r>
            <a:endParaRPr sz="1200">
              <a:solidFill>
                <a:schemeClr val="dk1"/>
              </a:solidFill>
            </a:endParaRPr>
          </a:p>
          <a:p>
            <a:pPr indent="0" lvl="0" marL="0" rtl="0">
              <a:spcBef>
                <a:spcPts val="0"/>
              </a:spcBef>
              <a:spcAft>
                <a:spcPts val="1600"/>
              </a:spcAft>
              <a:buNone/>
            </a:pPr>
            <a:r>
              <a:t/>
            </a:r>
            <a:endParaRPr sz="1200"/>
          </a:p>
        </p:txBody>
      </p:sp>
      <p:cxnSp>
        <p:nvCxnSpPr>
          <p:cNvPr id="307" name="Shape 307"/>
          <p:cNvCxnSpPr/>
          <p:nvPr/>
        </p:nvCxnSpPr>
        <p:spPr>
          <a:xfrm>
            <a:off x="-20825" y="5096247"/>
            <a:ext cx="9184800" cy="0"/>
          </a:xfrm>
          <a:prstGeom prst="straightConnector1">
            <a:avLst/>
          </a:prstGeom>
          <a:noFill/>
          <a:ln cap="flat" cmpd="sng" w="114300">
            <a:solidFill>
              <a:srgbClr val="FF9900"/>
            </a:solidFill>
            <a:prstDash val="solid"/>
            <a:round/>
            <a:headEnd len="lg" w="lg" type="none"/>
            <a:tailEnd len="lg" w="lg" type="none"/>
          </a:ln>
        </p:spPr>
      </p:cxnSp>
      <p:sp>
        <p:nvSpPr>
          <p:cNvPr id="308" name="Shape 308"/>
          <p:cNvSpPr txBox="1"/>
          <p:nvPr/>
        </p:nvSpPr>
        <p:spPr>
          <a:xfrm>
            <a:off x="2143300" y="2627550"/>
            <a:ext cx="7020600" cy="3000000"/>
          </a:xfrm>
          <a:prstGeom prst="rect">
            <a:avLst/>
          </a:prstGeom>
          <a:noFill/>
          <a:ln>
            <a:noFill/>
          </a:ln>
        </p:spPr>
        <p:txBody>
          <a:bodyPr anchorCtr="0" anchor="ctr" bIns="91425" lIns="91425" spcFirstLastPara="1" rIns="91425" wrap="square" tIns="91425">
            <a:noAutofit/>
          </a:bodyPr>
          <a:lstStyle/>
          <a:p>
            <a:pPr indent="-332232" lvl="0" marL="347472" rtl="0">
              <a:spcBef>
                <a:spcPts val="0"/>
              </a:spcBef>
              <a:spcAft>
                <a:spcPts val="0"/>
              </a:spcAft>
              <a:buClr>
                <a:srgbClr val="E15427"/>
              </a:buClr>
              <a:buSzPts val="1200"/>
              <a:buFont typeface="Arial"/>
              <a:buChar char="▶"/>
            </a:pPr>
            <a:r>
              <a:rPr b="1" lang="fr" sz="1200">
                <a:solidFill>
                  <a:srgbClr val="E15427"/>
                </a:solidFill>
              </a:rPr>
              <a:t>Sarah Dubois</a:t>
            </a:r>
            <a:endParaRPr b="1" sz="1200">
              <a:solidFill>
                <a:srgbClr val="E15427"/>
              </a:solidFill>
            </a:endParaRPr>
          </a:p>
          <a:p>
            <a:pPr indent="-304800" lvl="0" marL="457200" rtl="0">
              <a:lnSpc>
                <a:spcPct val="115000"/>
              </a:lnSpc>
              <a:spcBef>
                <a:spcPts val="0"/>
              </a:spcBef>
              <a:spcAft>
                <a:spcPts val="0"/>
              </a:spcAft>
              <a:buClr>
                <a:schemeClr val="dk1"/>
              </a:buClr>
              <a:buSzPts val="1200"/>
              <a:buFont typeface="Arial"/>
              <a:buChar char="●"/>
            </a:pPr>
            <a:r>
              <a:rPr lang="fr" sz="1200">
                <a:solidFill>
                  <a:schemeClr val="dk1"/>
                </a:solidFill>
              </a:rPr>
              <a:t>Formation : diplôme d’orthoptie (UPMC Paris), naturopathe - iridologue (Anindra Nantes)</a:t>
            </a:r>
            <a:endParaRPr sz="1200">
              <a:solidFill>
                <a:schemeClr val="dk1"/>
              </a:solidFill>
            </a:endParaRPr>
          </a:p>
          <a:p>
            <a:pPr indent="-304800" lvl="0" marL="457200" rtl="0">
              <a:lnSpc>
                <a:spcPct val="115000"/>
              </a:lnSpc>
              <a:spcBef>
                <a:spcPts val="0"/>
              </a:spcBef>
              <a:spcAft>
                <a:spcPts val="0"/>
              </a:spcAft>
              <a:buClr>
                <a:schemeClr val="dk1"/>
              </a:buClr>
              <a:buSzPts val="1200"/>
              <a:buFont typeface="Arial"/>
              <a:buChar char="●"/>
            </a:pPr>
            <a:r>
              <a:rPr lang="fr" sz="1200">
                <a:solidFill>
                  <a:schemeClr val="dk1"/>
                </a:solidFill>
              </a:rPr>
              <a:t>Orthoptiste au cabinet ophtalmologique des Hauts Pavés (Nantes)</a:t>
            </a:r>
            <a:endParaRPr sz="1200">
              <a:solidFill>
                <a:schemeClr val="dk1"/>
              </a:solidFill>
            </a:endParaRPr>
          </a:p>
          <a:p>
            <a:pPr indent="-304800" lvl="0" marL="457200" rtl="0">
              <a:lnSpc>
                <a:spcPct val="115000"/>
              </a:lnSpc>
              <a:spcBef>
                <a:spcPts val="0"/>
              </a:spcBef>
              <a:spcAft>
                <a:spcPts val="0"/>
              </a:spcAft>
              <a:buClr>
                <a:schemeClr val="dk1"/>
              </a:buClr>
              <a:buSzPts val="1200"/>
              <a:buFont typeface="Arial"/>
              <a:buChar char="●"/>
            </a:pPr>
            <a:r>
              <a:rPr lang="fr" sz="1200">
                <a:solidFill>
                  <a:schemeClr val="dk1"/>
                </a:solidFill>
              </a:rPr>
              <a:t>Compétences : gestion d’un cabinet libéral, organisation du travail au sein d’une équipe de professionnels de santé, connaissance générale des pathologies et vocabulaire médical, contact humain avec les patients</a:t>
            </a:r>
            <a:endParaRPr sz="1200">
              <a:solidFill>
                <a:schemeClr val="dk1"/>
              </a:solidFill>
            </a:endParaRPr>
          </a:p>
          <a:p>
            <a:pPr indent="-304800" lvl="0" marL="457200" rtl="0">
              <a:lnSpc>
                <a:spcPct val="115000"/>
              </a:lnSpc>
              <a:spcBef>
                <a:spcPts val="0"/>
              </a:spcBef>
              <a:spcAft>
                <a:spcPts val="0"/>
              </a:spcAft>
              <a:buClr>
                <a:schemeClr val="dk1"/>
              </a:buClr>
              <a:buSzPts val="1200"/>
              <a:buFont typeface="Arial"/>
              <a:buChar char="●"/>
            </a:pPr>
            <a:r>
              <a:rPr lang="fr" sz="1200">
                <a:solidFill>
                  <a:schemeClr val="dk1"/>
                </a:solidFill>
              </a:rPr>
              <a:t>Permaculture, développement personnel, kundalini yoga, l’acroyoga, sculpture sur bois, cirque</a:t>
            </a:r>
            <a:endParaRPr sz="1200">
              <a:solidFill>
                <a:schemeClr val="dk1"/>
              </a:solidFill>
            </a:endParaRPr>
          </a:p>
        </p:txBody>
      </p:sp>
      <p:pic>
        <p:nvPicPr>
          <p:cNvPr id="309" name="Shape 309"/>
          <p:cNvPicPr preferRelativeResize="0"/>
          <p:nvPr/>
        </p:nvPicPr>
        <p:blipFill>
          <a:blip r:embed="rId3">
            <a:alphaModFix/>
          </a:blip>
          <a:stretch>
            <a:fillRect/>
          </a:stretch>
        </p:blipFill>
        <p:spPr>
          <a:xfrm>
            <a:off x="311701" y="3235844"/>
            <a:ext cx="1494701" cy="1755254"/>
          </a:xfrm>
          <a:prstGeom prst="rect">
            <a:avLst/>
          </a:prstGeom>
          <a:noFill/>
          <a:ln>
            <a:noFill/>
          </a:ln>
        </p:spPr>
      </p:pic>
      <p:pic>
        <p:nvPicPr>
          <p:cNvPr id="310" name="Shape 310"/>
          <p:cNvPicPr preferRelativeResize="0"/>
          <p:nvPr/>
        </p:nvPicPr>
        <p:blipFill>
          <a:blip r:embed="rId4">
            <a:alphaModFix/>
          </a:blip>
          <a:stretch>
            <a:fillRect/>
          </a:stretch>
        </p:blipFill>
        <p:spPr>
          <a:xfrm>
            <a:off x="7460625" y="1152475"/>
            <a:ext cx="1621378" cy="1755250"/>
          </a:xfrm>
          <a:prstGeom prst="rect">
            <a:avLst/>
          </a:prstGeom>
          <a:noFill/>
          <a:ln>
            <a:noFill/>
          </a:ln>
        </p:spPr>
      </p:pic>
      <p:sp>
        <p:nvSpPr>
          <p:cNvPr id="311" name="Shape 3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fr"/>
              <a:t>‹#›</a:t>
            </a:fld>
            <a:endParaRPr/>
          </a:p>
        </p:txBody>
      </p:sp>
      <p:cxnSp>
        <p:nvCxnSpPr>
          <p:cNvPr id="312" name="Shape 312"/>
          <p:cNvCxnSpPr/>
          <p:nvPr/>
        </p:nvCxnSpPr>
        <p:spPr>
          <a:xfrm>
            <a:off x="-20825" y="5096247"/>
            <a:ext cx="9184800" cy="0"/>
          </a:xfrm>
          <a:prstGeom prst="straightConnector1">
            <a:avLst/>
          </a:prstGeom>
          <a:noFill/>
          <a:ln cap="flat" cmpd="sng" w="114300">
            <a:solidFill>
              <a:srgbClr val="E15427"/>
            </a:solidFill>
            <a:prstDash val="solid"/>
            <a:round/>
            <a:headEnd len="med" w="med" type="none"/>
            <a:tailEnd len="med" w="med" type="none"/>
          </a:ln>
        </p:spPr>
      </p:cxnSp>
      <p:pic>
        <p:nvPicPr>
          <p:cNvPr id="313" name="Shape 313"/>
          <p:cNvPicPr preferRelativeResize="0"/>
          <p:nvPr/>
        </p:nvPicPr>
        <p:blipFill rotWithShape="1">
          <a:blip r:embed="rId5">
            <a:alphaModFix/>
          </a:blip>
          <a:srcRect b="0" l="0" r="0" t="0"/>
          <a:stretch/>
        </p:blipFill>
        <p:spPr>
          <a:xfrm>
            <a:off x="8050150" y="66025"/>
            <a:ext cx="1038000" cy="1017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Shape 318"/>
          <p:cNvSpPr txBox="1"/>
          <p:nvPr>
            <p:ph type="title"/>
          </p:nvPr>
        </p:nvSpPr>
        <p:spPr>
          <a:xfrm>
            <a:off x="311700" y="216425"/>
            <a:ext cx="83928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sz="2500">
                <a:solidFill>
                  <a:srgbClr val="E15427"/>
                </a:solidFill>
                <a:latin typeface="Kavivanar"/>
                <a:ea typeface="Kavivanar"/>
                <a:cs typeface="Kavivanar"/>
                <a:sym typeface="Kavivanar"/>
              </a:rPr>
              <a:t>4 associés aux profils complémentaires et surmotivés!</a:t>
            </a:r>
            <a:endParaRPr sz="2500">
              <a:solidFill>
                <a:srgbClr val="E15427"/>
              </a:solidFill>
              <a:latin typeface="Kavivanar"/>
              <a:ea typeface="Kavivanar"/>
              <a:cs typeface="Kavivanar"/>
              <a:sym typeface="Kavivanar"/>
            </a:endParaRPr>
          </a:p>
        </p:txBody>
      </p:sp>
      <p:sp>
        <p:nvSpPr>
          <p:cNvPr id="319" name="Shape 319"/>
          <p:cNvSpPr txBox="1"/>
          <p:nvPr>
            <p:ph idx="1" type="body"/>
          </p:nvPr>
        </p:nvSpPr>
        <p:spPr>
          <a:xfrm>
            <a:off x="311700" y="1076275"/>
            <a:ext cx="7149000" cy="1820100"/>
          </a:xfrm>
          <a:prstGeom prst="rect">
            <a:avLst/>
          </a:prstGeom>
        </p:spPr>
        <p:txBody>
          <a:bodyPr anchorCtr="0" anchor="t" bIns="91425" lIns="91425" spcFirstLastPara="1" rIns="91425" wrap="square" tIns="91425">
            <a:noAutofit/>
          </a:bodyPr>
          <a:lstStyle/>
          <a:p>
            <a:pPr indent="-332232" lvl="0" marL="347472" rtl="0">
              <a:lnSpc>
                <a:spcPct val="100000"/>
              </a:lnSpc>
              <a:spcBef>
                <a:spcPts val="0"/>
              </a:spcBef>
              <a:spcAft>
                <a:spcPts val="0"/>
              </a:spcAft>
              <a:buClr>
                <a:srgbClr val="E15427"/>
              </a:buClr>
              <a:buSzPts val="1200"/>
              <a:buFont typeface="Arial"/>
              <a:buChar char="▶"/>
            </a:pPr>
            <a:r>
              <a:rPr b="1" lang="fr" sz="1200">
                <a:solidFill>
                  <a:srgbClr val="E15427"/>
                </a:solidFill>
              </a:rPr>
              <a:t>Sophorn Lev</a:t>
            </a:r>
            <a:endParaRPr b="1" sz="1200">
              <a:solidFill>
                <a:srgbClr val="E15427"/>
              </a:solidFill>
            </a:endParaRPr>
          </a:p>
          <a:p>
            <a:pPr indent="-304800" lvl="0" marL="457200" marR="0" rtl="0" algn="l">
              <a:lnSpc>
                <a:spcPct val="115000"/>
              </a:lnSpc>
              <a:spcBef>
                <a:spcPts val="0"/>
              </a:spcBef>
              <a:spcAft>
                <a:spcPts val="0"/>
              </a:spcAft>
              <a:buClr>
                <a:schemeClr val="dk1"/>
              </a:buClr>
              <a:buSzPts val="1200"/>
              <a:buFont typeface="Arial"/>
              <a:buChar char="●"/>
            </a:pPr>
            <a:r>
              <a:rPr lang="fr" sz="1200">
                <a:solidFill>
                  <a:schemeClr val="dk1"/>
                </a:solidFill>
              </a:rPr>
              <a:t>Formation : diplôme d’Etat « Praticien Bien-être » décerné par l’Institut Les Hauts Thébaudières, Carquefou</a:t>
            </a:r>
            <a:endParaRPr sz="1200">
              <a:solidFill>
                <a:schemeClr val="dk1"/>
              </a:solidFill>
            </a:endParaRPr>
          </a:p>
          <a:p>
            <a:pPr indent="-304800" lvl="0" marL="457200" marR="0" rtl="0" algn="l">
              <a:lnSpc>
                <a:spcPct val="115000"/>
              </a:lnSpc>
              <a:spcBef>
                <a:spcPts val="0"/>
              </a:spcBef>
              <a:spcAft>
                <a:spcPts val="0"/>
              </a:spcAft>
              <a:buClr>
                <a:schemeClr val="dk1"/>
              </a:buClr>
              <a:buSzPts val="1200"/>
              <a:buFont typeface="Arial"/>
              <a:buChar char="●"/>
            </a:pPr>
            <a:r>
              <a:rPr lang="fr" sz="1200">
                <a:solidFill>
                  <a:srgbClr val="222222"/>
                </a:solidFill>
                <a:highlight>
                  <a:srgbClr val="FFFFFF"/>
                </a:highlight>
              </a:rPr>
              <a:t>Gérant, Be So Phorn, le 1er prix création des Trophées de l'insertion 2015 du MEDEF44  </a:t>
            </a:r>
            <a:endParaRPr sz="1200">
              <a:solidFill>
                <a:schemeClr val="dk1"/>
              </a:solidFill>
            </a:endParaRPr>
          </a:p>
          <a:p>
            <a:pPr indent="-304800" lvl="0" marL="457200" marR="0" rtl="0" algn="l">
              <a:lnSpc>
                <a:spcPct val="115000"/>
              </a:lnSpc>
              <a:spcBef>
                <a:spcPts val="0"/>
              </a:spcBef>
              <a:spcAft>
                <a:spcPts val="0"/>
              </a:spcAft>
              <a:buClr>
                <a:schemeClr val="dk1"/>
              </a:buClr>
              <a:buSzPts val="1200"/>
              <a:buFont typeface="Arial"/>
              <a:buChar char="●"/>
            </a:pPr>
            <a:r>
              <a:rPr lang="fr" sz="1200">
                <a:solidFill>
                  <a:schemeClr val="dk1"/>
                </a:solidFill>
              </a:rPr>
              <a:t>Compétences : entrepreneuriat, gestion d’une activité libérale, participant conférence, analyse des besoins, écoute active, 7 techniques de massage non thérapeutiques</a:t>
            </a:r>
            <a:endParaRPr sz="1200">
              <a:solidFill>
                <a:schemeClr val="dk1"/>
              </a:solidFill>
            </a:endParaRPr>
          </a:p>
          <a:p>
            <a:pPr indent="-304800" lvl="0" marL="457200" marR="0" rtl="0" algn="l">
              <a:lnSpc>
                <a:spcPct val="115000"/>
              </a:lnSpc>
              <a:spcBef>
                <a:spcPts val="0"/>
              </a:spcBef>
              <a:spcAft>
                <a:spcPts val="0"/>
              </a:spcAft>
              <a:buClr>
                <a:schemeClr val="dk1"/>
              </a:buClr>
              <a:buSzPts val="1200"/>
              <a:buFont typeface="Arial"/>
              <a:buChar char="●"/>
            </a:pPr>
            <a:r>
              <a:rPr lang="fr" sz="1200">
                <a:solidFill>
                  <a:schemeClr val="dk1"/>
                </a:solidFill>
              </a:rPr>
              <a:t>Préparateur physique pour sportifs de hauts niveaux, guitare, jardinage</a:t>
            </a:r>
            <a:endParaRPr b="1" sz="1050">
              <a:solidFill>
                <a:srgbClr val="666666"/>
              </a:solidFill>
            </a:endParaRPr>
          </a:p>
          <a:p>
            <a:pPr indent="0" lvl="0" marL="0" rtl="0">
              <a:spcBef>
                <a:spcPts val="0"/>
              </a:spcBef>
              <a:spcAft>
                <a:spcPts val="0"/>
              </a:spcAft>
              <a:buNone/>
            </a:pPr>
            <a:r>
              <a:t/>
            </a:r>
            <a:endParaRPr sz="1200">
              <a:solidFill>
                <a:schemeClr val="dk1"/>
              </a:solidFill>
            </a:endParaRPr>
          </a:p>
          <a:p>
            <a:pPr indent="0" lvl="0" marL="0" rtl="0">
              <a:spcBef>
                <a:spcPts val="0"/>
              </a:spcBef>
              <a:spcAft>
                <a:spcPts val="1600"/>
              </a:spcAft>
              <a:buNone/>
            </a:pPr>
            <a:r>
              <a:t/>
            </a:r>
            <a:endParaRPr sz="1200"/>
          </a:p>
        </p:txBody>
      </p:sp>
      <p:cxnSp>
        <p:nvCxnSpPr>
          <p:cNvPr id="320" name="Shape 320"/>
          <p:cNvCxnSpPr/>
          <p:nvPr/>
        </p:nvCxnSpPr>
        <p:spPr>
          <a:xfrm>
            <a:off x="-20825" y="5096247"/>
            <a:ext cx="9184800" cy="0"/>
          </a:xfrm>
          <a:prstGeom prst="straightConnector1">
            <a:avLst/>
          </a:prstGeom>
          <a:noFill/>
          <a:ln cap="flat" cmpd="sng" w="114300">
            <a:solidFill>
              <a:srgbClr val="FF9900"/>
            </a:solidFill>
            <a:prstDash val="solid"/>
            <a:round/>
            <a:headEnd len="lg" w="lg" type="none"/>
            <a:tailEnd len="lg" w="lg" type="none"/>
          </a:ln>
        </p:spPr>
      </p:cxnSp>
      <p:sp>
        <p:nvSpPr>
          <p:cNvPr id="321" name="Shape 321"/>
          <p:cNvSpPr txBox="1"/>
          <p:nvPr/>
        </p:nvSpPr>
        <p:spPr>
          <a:xfrm>
            <a:off x="1842700" y="2627550"/>
            <a:ext cx="7149000" cy="3000000"/>
          </a:xfrm>
          <a:prstGeom prst="rect">
            <a:avLst/>
          </a:prstGeom>
          <a:noFill/>
          <a:ln>
            <a:noFill/>
          </a:ln>
        </p:spPr>
        <p:txBody>
          <a:bodyPr anchorCtr="0" anchor="ctr" bIns="91425" lIns="91425" spcFirstLastPara="1" rIns="91425" wrap="square" tIns="91425">
            <a:noAutofit/>
          </a:bodyPr>
          <a:lstStyle/>
          <a:p>
            <a:pPr indent="-332232" lvl="0" marL="347472" rtl="0">
              <a:spcBef>
                <a:spcPts val="0"/>
              </a:spcBef>
              <a:spcAft>
                <a:spcPts val="0"/>
              </a:spcAft>
              <a:buClr>
                <a:srgbClr val="E15427"/>
              </a:buClr>
              <a:buSzPts val="1200"/>
              <a:buFont typeface="Arial"/>
              <a:buChar char="▶"/>
            </a:pPr>
            <a:r>
              <a:rPr b="1" lang="fr" sz="1200">
                <a:solidFill>
                  <a:srgbClr val="E15427"/>
                </a:solidFill>
              </a:rPr>
              <a:t>Thomas Bourdin</a:t>
            </a:r>
            <a:endParaRPr b="1" sz="1200">
              <a:solidFill>
                <a:srgbClr val="E15427"/>
              </a:solidFill>
            </a:endParaRPr>
          </a:p>
          <a:p>
            <a:pPr indent="-304800" lvl="0" marL="457200" rtl="0">
              <a:lnSpc>
                <a:spcPct val="115000"/>
              </a:lnSpc>
              <a:spcBef>
                <a:spcPts val="0"/>
              </a:spcBef>
              <a:spcAft>
                <a:spcPts val="0"/>
              </a:spcAft>
              <a:buClr>
                <a:schemeClr val="dk1"/>
              </a:buClr>
              <a:buSzPts val="1200"/>
              <a:buFont typeface="Arial"/>
              <a:buChar char="●"/>
            </a:pPr>
            <a:r>
              <a:rPr lang="fr" sz="1200">
                <a:solidFill>
                  <a:schemeClr val="dk1"/>
                </a:solidFill>
              </a:rPr>
              <a:t>Formation : ingénieur INSA de Rennes spécialisation informatique</a:t>
            </a:r>
            <a:endParaRPr sz="1200">
              <a:solidFill>
                <a:schemeClr val="dk1"/>
              </a:solidFill>
            </a:endParaRPr>
          </a:p>
          <a:p>
            <a:pPr indent="-304800" lvl="0" marL="457200" rtl="0">
              <a:lnSpc>
                <a:spcPct val="115000"/>
              </a:lnSpc>
              <a:spcBef>
                <a:spcPts val="0"/>
              </a:spcBef>
              <a:spcAft>
                <a:spcPts val="0"/>
              </a:spcAft>
              <a:buClr>
                <a:schemeClr val="dk1"/>
              </a:buClr>
              <a:buSzPts val="1200"/>
              <a:buFont typeface="Arial"/>
              <a:buChar char="●"/>
            </a:pPr>
            <a:r>
              <a:rPr lang="fr" sz="1200">
                <a:solidFill>
                  <a:schemeClr val="dk1"/>
                </a:solidFill>
              </a:rPr>
              <a:t>Compétences : mutuelles de santé et de protection sociale, banques et assurances mutualistes, conseil en organisation et en transformation d’entreprise, conduite du changement, modèles de coopération entre partenaires stratégiques</a:t>
            </a:r>
            <a:endParaRPr sz="1200">
              <a:solidFill>
                <a:schemeClr val="dk1"/>
              </a:solidFill>
            </a:endParaRPr>
          </a:p>
          <a:p>
            <a:pPr indent="-304800" lvl="0" marL="457200" rtl="0">
              <a:lnSpc>
                <a:spcPct val="115000"/>
              </a:lnSpc>
              <a:spcBef>
                <a:spcPts val="0"/>
              </a:spcBef>
              <a:spcAft>
                <a:spcPts val="0"/>
              </a:spcAft>
              <a:buClr>
                <a:schemeClr val="dk1"/>
              </a:buClr>
              <a:buSzPts val="1200"/>
              <a:buFont typeface="Arial"/>
              <a:buChar char="●"/>
            </a:pPr>
            <a:r>
              <a:rPr lang="fr" sz="1200">
                <a:solidFill>
                  <a:schemeClr val="dk1"/>
                </a:solidFill>
              </a:rPr>
              <a:t>Handball, course à pieds</a:t>
            </a:r>
            <a:endParaRPr sz="1200">
              <a:solidFill>
                <a:schemeClr val="dk1"/>
              </a:solidFill>
            </a:endParaRPr>
          </a:p>
        </p:txBody>
      </p:sp>
      <p:pic>
        <p:nvPicPr>
          <p:cNvPr id="322" name="Shape 322"/>
          <p:cNvPicPr preferRelativeResize="0"/>
          <p:nvPr/>
        </p:nvPicPr>
        <p:blipFill rotWithShape="1">
          <a:blip r:embed="rId3">
            <a:alphaModFix/>
          </a:blip>
          <a:srcRect b="0" l="6302" r="7364" t="0"/>
          <a:stretch/>
        </p:blipFill>
        <p:spPr>
          <a:xfrm>
            <a:off x="7489575" y="1210450"/>
            <a:ext cx="1530000" cy="1772174"/>
          </a:xfrm>
          <a:prstGeom prst="rect">
            <a:avLst/>
          </a:prstGeom>
          <a:noFill/>
          <a:ln>
            <a:noFill/>
          </a:ln>
        </p:spPr>
      </p:pic>
      <p:pic>
        <p:nvPicPr>
          <p:cNvPr id="323" name="Shape 323"/>
          <p:cNvPicPr preferRelativeResize="0"/>
          <p:nvPr/>
        </p:nvPicPr>
        <p:blipFill rotWithShape="1">
          <a:blip r:embed="rId4">
            <a:alphaModFix/>
          </a:blip>
          <a:srcRect b="9920" l="5542" r="2697" t="6780"/>
          <a:stretch/>
        </p:blipFill>
        <p:spPr>
          <a:xfrm>
            <a:off x="311700" y="3144513"/>
            <a:ext cx="1442825" cy="1703601"/>
          </a:xfrm>
          <a:prstGeom prst="rect">
            <a:avLst/>
          </a:prstGeom>
          <a:noFill/>
          <a:ln>
            <a:noFill/>
          </a:ln>
        </p:spPr>
      </p:pic>
      <p:sp>
        <p:nvSpPr>
          <p:cNvPr id="324" name="Shape 3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fr"/>
              <a:t>‹#›</a:t>
            </a:fld>
            <a:endParaRPr/>
          </a:p>
        </p:txBody>
      </p:sp>
      <p:cxnSp>
        <p:nvCxnSpPr>
          <p:cNvPr id="325" name="Shape 325"/>
          <p:cNvCxnSpPr/>
          <p:nvPr/>
        </p:nvCxnSpPr>
        <p:spPr>
          <a:xfrm>
            <a:off x="-20825" y="5096247"/>
            <a:ext cx="9184800" cy="0"/>
          </a:xfrm>
          <a:prstGeom prst="straightConnector1">
            <a:avLst/>
          </a:prstGeom>
          <a:noFill/>
          <a:ln cap="flat" cmpd="sng" w="114300">
            <a:solidFill>
              <a:srgbClr val="E15427"/>
            </a:solidFill>
            <a:prstDash val="solid"/>
            <a:round/>
            <a:headEnd len="med" w="med" type="none"/>
            <a:tailEnd len="med" w="med" type="none"/>
          </a:ln>
        </p:spPr>
      </p:cxnSp>
      <p:pic>
        <p:nvPicPr>
          <p:cNvPr id="326" name="Shape 326"/>
          <p:cNvPicPr preferRelativeResize="0"/>
          <p:nvPr/>
        </p:nvPicPr>
        <p:blipFill rotWithShape="1">
          <a:blip r:embed="rId5">
            <a:alphaModFix/>
          </a:blip>
          <a:srcRect b="0" l="0" r="0" t="0"/>
          <a:stretch/>
        </p:blipFill>
        <p:spPr>
          <a:xfrm>
            <a:off x="8050150" y="66025"/>
            <a:ext cx="1038000" cy="1017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Shape 331"/>
          <p:cNvSpPr txBox="1"/>
          <p:nvPr>
            <p:ph type="title"/>
          </p:nvPr>
        </p:nvSpPr>
        <p:spPr>
          <a:xfrm>
            <a:off x="311700" y="445025"/>
            <a:ext cx="7335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a:solidFill>
                  <a:srgbClr val="E15427"/>
                </a:solidFill>
                <a:latin typeface="Kavivanar"/>
                <a:ea typeface="Kavivanar"/>
                <a:cs typeface="Kavivanar"/>
                <a:sym typeface="Kavivanar"/>
              </a:rPr>
              <a:t>L’idée</a:t>
            </a:r>
            <a:endParaRPr>
              <a:solidFill>
                <a:srgbClr val="E15427"/>
              </a:solidFill>
              <a:latin typeface="Kavivanar"/>
              <a:ea typeface="Kavivanar"/>
              <a:cs typeface="Kavivanar"/>
              <a:sym typeface="Kavivanar"/>
            </a:endParaRPr>
          </a:p>
        </p:txBody>
      </p:sp>
      <p:sp>
        <p:nvSpPr>
          <p:cNvPr id="332" name="Shape 332"/>
          <p:cNvSpPr txBox="1"/>
          <p:nvPr>
            <p:ph idx="1" type="body"/>
          </p:nvPr>
        </p:nvSpPr>
        <p:spPr>
          <a:xfrm>
            <a:off x="1435275" y="1517475"/>
            <a:ext cx="7527900" cy="29961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500"/>
              <a:buFont typeface="Arial"/>
              <a:buNone/>
            </a:pPr>
            <a:r>
              <a:rPr lang="fr" sz="1600">
                <a:solidFill>
                  <a:srgbClr val="000000"/>
                </a:solidFill>
              </a:rPr>
              <a:t>Rassembler en un seul lieu l’ensemble des domaines et des expertises du “Vivre au naturel” parce que toutes les pratiques sont liées.</a:t>
            </a:r>
            <a:endParaRPr sz="1600">
              <a:solidFill>
                <a:srgbClr val="000000"/>
              </a:solidFill>
            </a:endParaRPr>
          </a:p>
          <a:p>
            <a:pPr indent="0" lvl="0" marL="0" rtl="0">
              <a:spcBef>
                <a:spcPts val="0"/>
              </a:spcBef>
              <a:spcAft>
                <a:spcPts val="0"/>
              </a:spcAft>
              <a:buClr>
                <a:schemeClr val="dk1"/>
              </a:buClr>
              <a:buSzPts val="1500"/>
              <a:buFont typeface="Arial"/>
              <a:buNone/>
            </a:pPr>
            <a:r>
              <a:t/>
            </a:r>
            <a:endParaRPr sz="1600">
              <a:solidFill>
                <a:srgbClr val="000000"/>
              </a:solidFill>
            </a:endParaRPr>
          </a:p>
          <a:p>
            <a:pPr indent="0" lvl="0" marL="0" rtl="0">
              <a:spcBef>
                <a:spcPts val="0"/>
              </a:spcBef>
              <a:spcAft>
                <a:spcPts val="0"/>
              </a:spcAft>
              <a:buClr>
                <a:schemeClr val="dk1"/>
              </a:buClr>
              <a:buSzPts val="1500"/>
              <a:buFont typeface="Arial"/>
              <a:buNone/>
            </a:pPr>
            <a:r>
              <a:rPr lang="fr" sz="1600">
                <a:solidFill>
                  <a:srgbClr val="000000"/>
                </a:solidFill>
              </a:rPr>
              <a:t>Favoriser la prévention santé en accompagnant à la mise en oeuvre de pratiques plus naturelles (limiter l’exposition aux polluants, alimentation saine, meilleure compréhension du corps...). Construire une relation de confiance entre les usagers et la structure.</a:t>
            </a:r>
            <a:endParaRPr sz="1600">
              <a:solidFill>
                <a:srgbClr val="000000"/>
              </a:solidFill>
            </a:endParaRPr>
          </a:p>
          <a:p>
            <a:pPr indent="0" lvl="0" marL="0" rtl="0">
              <a:spcBef>
                <a:spcPts val="0"/>
              </a:spcBef>
              <a:spcAft>
                <a:spcPts val="0"/>
              </a:spcAft>
              <a:buClr>
                <a:schemeClr val="dk1"/>
              </a:buClr>
              <a:buSzPts val="1500"/>
              <a:buFont typeface="Arial"/>
              <a:buNone/>
            </a:pPr>
            <a:r>
              <a:t/>
            </a:r>
            <a:endParaRPr sz="1600">
              <a:solidFill>
                <a:srgbClr val="000000"/>
              </a:solidFill>
            </a:endParaRPr>
          </a:p>
          <a:p>
            <a:pPr indent="0" lvl="0" marL="0" rtl="0">
              <a:spcBef>
                <a:spcPts val="0"/>
              </a:spcBef>
              <a:spcAft>
                <a:spcPts val="1600"/>
              </a:spcAft>
              <a:buNone/>
            </a:pPr>
            <a:r>
              <a:rPr lang="fr" sz="1600">
                <a:solidFill>
                  <a:srgbClr val="000000"/>
                </a:solidFill>
              </a:rPr>
              <a:t>Accompagner les personnes en situation de publics fragiles (senior, future maman et jeune maman, personne en situation de handicap…) à travers une activité physique et une alimentation adaptées, un accompagnement de la douleur, un accompagnement psychologique...</a:t>
            </a:r>
            <a:endParaRPr sz="1600">
              <a:solidFill>
                <a:srgbClr val="000000"/>
              </a:solidFill>
            </a:endParaRPr>
          </a:p>
        </p:txBody>
      </p:sp>
      <p:cxnSp>
        <p:nvCxnSpPr>
          <p:cNvPr id="333" name="Shape 333"/>
          <p:cNvCxnSpPr/>
          <p:nvPr/>
        </p:nvCxnSpPr>
        <p:spPr>
          <a:xfrm>
            <a:off x="-20825" y="5096247"/>
            <a:ext cx="9184800" cy="0"/>
          </a:xfrm>
          <a:prstGeom prst="straightConnector1">
            <a:avLst/>
          </a:prstGeom>
          <a:noFill/>
          <a:ln cap="flat" cmpd="sng" w="114300">
            <a:solidFill>
              <a:srgbClr val="FF9900"/>
            </a:solidFill>
            <a:prstDash val="solid"/>
            <a:round/>
            <a:headEnd len="lg" w="lg" type="none"/>
            <a:tailEnd len="lg" w="lg" type="none"/>
          </a:ln>
        </p:spPr>
      </p:cxnSp>
      <p:pic>
        <p:nvPicPr>
          <p:cNvPr id="334" name="Shape 334"/>
          <p:cNvPicPr preferRelativeResize="0"/>
          <p:nvPr/>
        </p:nvPicPr>
        <p:blipFill>
          <a:blip r:embed="rId3">
            <a:alphaModFix/>
          </a:blip>
          <a:stretch>
            <a:fillRect/>
          </a:stretch>
        </p:blipFill>
        <p:spPr>
          <a:xfrm rot="5400000">
            <a:off x="118593" y="1291670"/>
            <a:ext cx="1295440" cy="942750"/>
          </a:xfrm>
          <a:prstGeom prst="rect">
            <a:avLst/>
          </a:prstGeom>
          <a:noFill/>
          <a:ln>
            <a:noFill/>
          </a:ln>
        </p:spPr>
      </p:pic>
      <p:pic>
        <p:nvPicPr>
          <p:cNvPr id="335" name="Shape 335"/>
          <p:cNvPicPr preferRelativeResize="0"/>
          <p:nvPr/>
        </p:nvPicPr>
        <p:blipFill>
          <a:blip r:embed="rId4">
            <a:alphaModFix/>
          </a:blip>
          <a:stretch>
            <a:fillRect/>
          </a:stretch>
        </p:blipFill>
        <p:spPr>
          <a:xfrm rot="5400000">
            <a:off x="118593" y="2152005"/>
            <a:ext cx="1295440" cy="942750"/>
          </a:xfrm>
          <a:prstGeom prst="rect">
            <a:avLst/>
          </a:prstGeom>
          <a:noFill/>
          <a:ln>
            <a:noFill/>
          </a:ln>
        </p:spPr>
      </p:pic>
      <p:pic>
        <p:nvPicPr>
          <p:cNvPr id="336" name="Shape 336"/>
          <p:cNvPicPr preferRelativeResize="0"/>
          <p:nvPr/>
        </p:nvPicPr>
        <p:blipFill>
          <a:blip r:embed="rId5">
            <a:alphaModFix/>
          </a:blip>
          <a:stretch>
            <a:fillRect/>
          </a:stretch>
        </p:blipFill>
        <p:spPr>
          <a:xfrm rot="5400000">
            <a:off x="118593" y="3493880"/>
            <a:ext cx="1295440" cy="942750"/>
          </a:xfrm>
          <a:prstGeom prst="rect">
            <a:avLst/>
          </a:prstGeom>
          <a:noFill/>
          <a:ln>
            <a:noFill/>
          </a:ln>
        </p:spPr>
      </p:pic>
      <p:sp>
        <p:nvSpPr>
          <p:cNvPr id="337" name="Shape 3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fr"/>
              <a:t>‹#›</a:t>
            </a:fld>
            <a:endParaRPr/>
          </a:p>
        </p:txBody>
      </p:sp>
      <p:cxnSp>
        <p:nvCxnSpPr>
          <p:cNvPr id="338" name="Shape 338"/>
          <p:cNvCxnSpPr/>
          <p:nvPr/>
        </p:nvCxnSpPr>
        <p:spPr>
          <a:xfrm>
            <a:off x="-20825" y="5096247"/>
            <a:ext cx="9184800" cy="0"/>
          </a:xfrm>
          <a:prstGeom prst="straightConnector1">
            <a:avLst/>
          </a:prstGeom>
          <a:noFill/>
          <a:ln cap="flat" cmpd="sng" w="114300">
            <a:solidFill>
              <a:srgbClr val="E15427"/>
            </a:solidFill>
            <a:prstDash val="solid"/>
            <a:round/>
            <a:headEnd len="med" w="med" type="none"/>
            <a:tailEnd len="med" w="med" type="none"/>
          </a:ln>
        </p:spPr>
      </p:cxnSp>
      <p:pic>
        <p:nvPicPr>
          <p:cNvPr id="339" name="Shape 339"/>
          <p:cNvPicPr preferRelativeResize="0"/>
          <p:nvPr/>
        </p:nvPicPr>
        <p:blipFill rotWithShape="1">
          <a:blip r:embed="rId6">
            <a:alphaModFix/>
          </a:blip>
          <a:srcRect b="0" l="0" r="0" t="0"/>
          <a:stretch/>
        </p:blipFill>
        <p:spPr>
          <a:xfrm>
            <a:off x="8050150" y="66025"/>
            <a:ext cx="1038000" cy="1017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Shape 344"/>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accent1"/>
              </a:buClr>
              <a:buFont typeface="Trebuchet MS"/>
              <a:buNone/>
            </a:pPr>
            <a:r>
              <a:rPr lang="fr">
                <a:solidFill>
                  <a:srgbClr val="E15427"/>
                </a:solidFill>
                <a:latin typeface="Kavivanar"/>
                <a:ea typeface="Kavivanar"/>
                <a:cs typeface="Kavivanar"/>
                <a:sym typeface="Kavivanar"/>
              </a:rPr>
              <a:t>Les composantes du vivre au naturel</a:t>
            </a:r>
            <a:endParaRPr sz="3600">
              <a:solidFill>
                <a:srgbClr val="E15427"/>
              </a:solidFill>
              <a:latin typeface="Trebuchet MS"/>
              <a:ea typeface="Trebuchet MS"/>
              <a:cs typeface="Trebuchet MS"/>
              <a:sym typeface="Trebuchet MS"/>
            </a:endParaRPr>
          </a:p>
          <a:p>
            <a:pPr indent="0" lvl="0" marL="0" rtl="0">
              <a:spcBef>
                <a:spcPts val="0"/>
              </a:spcBef>
              <a:spcAft>
                <a:spcPts val="0"/>
              </a:spcAft>
              <a:buNone/>
            </a:pPr>
            <a:r>
              <a:t/>
            </a:r>
            <a:endParaRPr/>
          </a:p>
        </p:txBody>
      </p:sp>
      <p:pic>
        <p:nvPicPr>
          <p:cNvPr id="345" name="Shape 345"/>
          <p:cNvPicPr preferRelativeResize="0"/>
          <p:nvPr/>
        </p:nvPicPr>
        <p:blipFill>
          <a:blip r:embed="rId3">
            <a:alphaModFix/>
          </a:blip>
          <a:stretch>
            <a:fillRect/>
          </a:stretch>
        </p:blipFill>
        <p:spPr>
          <a:xfrm>
            <a:off x="359034" y="1150929"/>
            <a:ext cx="665724" cy="575093"/>
          </a:xfrm>
          <a:prstGeom prst="rect">
            <a:avLst/>
          </a:prstGeom>
          <a:noFill/>
          <a:ln>
            <a:noFill/>
          </a:ln>
        </p:spPr>
      </p:pic>
      <p:pic>
        <p:nvPicPr>
          <p:cNvPr id="346" name="Shape 346"/>
          <p:cNvPicPr preferRelativeResize="0"/>
          <p:nvPr/>
        </p:nvPicPr>
        <p:blipFill>
          <a:blip r:embed="rId4">
            <a:alphaModFix/>
          </a:blip>
          <a:stretch>
            <a:fillRect/>
          </a:stretch>
        </p:blipFill>
        <p:spPr>
          <a:xfrm>
            <a:off x="3080100" y="1380411"/>
            <a:ext cx="510800" cy="441239"/>
          </a:xfrm>
          <a:prstGeom prst="rect">
            <a:avLst/>
          </a:prstGeom>
          <a:noFill/>
          <a:ln>
            <a:noFill/>
          </a:ln>
        </p:spPr>
      </p:pic>
      <p:pic>
        <p:nvPicPr>
          <p:cNvPr id="347" name="Shape 347"/>
          <p:cNvPicPr preferRelativeResize="0"/>
          <p:nvPr/>
        </p:nvPicPr>
        <p:blipFill>
          <a:blip r:embed="rId5">
            <a:alphaModFix/>
          </a:blip>
          <a:stretch>
            <a:fillRect/>
          </a:stretch>
        </p:blipFill>
        <p:spPr>
          <a:xfrm>
            <a:off x="6525956" y="1227138"/>
            <a:ext cx="665724" cy="575063"/>
          </a:xfrm>
          <a:prstGeom prst="rect">
            <a:avLst/>
          </a:prstGeom>
          <a:noFill/>
          <a:ln>
            <a:noFill/>
          </a:ln>
        </p:spPr>
      </p:pic>
      <p:pic>
        <p:nvPicPr>
          <p:cNvPr id="348" name="Shape 348"/>
          <p:cNvPicPr preferRelativeResize="0"/>
          <p:nvPr/>
        </p:nvPicPr>
        <p:blipFill>
          <a:blip r:embed="rId6">
            <a:alphaModFix/>
          </a:blip>
          <a:stretch>
            <a:fillRect/>
          </a:stretch>
        </p:blipFill>
        <p:spPr>
          <a:xfrm>
            <a:off x="3596149" y="1150925"/>
            <a:ext cx="510800" cy="441239"/>
          </a:xfrm>
          <a:prstGeom prst="rect">
            <a:avLst/>
          </a:prstGeom>
          <a:noFill/>
          <a:ln>
            <a:noFill/>
          </a:ln>
        </p:spPr>
      </p:pic>
      <p:pic>
        <p:nvPicPr>
          <p:cNvPr id="349" name="Shape 349"/>
          <p:cNvPicPr preferRelativeResize="0"/>
          <p:nvPr/>
        </p:nvPicPr>
        <p:blipFill>
          <a:blip r:embed="rId7">
            <a:alphaModFix/>
          </a:blip>
          <a:stretch>
            <a:fillRect/>
          </a:stretch>
        </p:blipFill>
        <p:spPr>
          <a:xfrm>
            <a:off x="7900413" y="1195203"/>
            <a:ext cx="510800" cy="441225"/>
          </a:xfrm>
          <a:prstGeom prst="rect">
            <a:avLst/>
          </a:prstGeom>
          <a:noFill/>
          <a:ln>
            <a:noFill/>
          </a:ln>
        </p:spPr>
      </p:pic>
      <p:pic>
        <p:nvPicPr>
          <p:cNvPr id="350" name="Shape 350"/>
          <p:cNvPicPr preferRelativeResize="0"/>
          <p:nvPr/>
        </p:nvPicPr>
        <p:blipFill>
          <a:blip r:embed="rId8">
            <a:alphaModFix/>
          </a:blip>
          <a:stretch>
            <a:fillRect/>
          </a:stretch>
        </p:blipFill>
        <p:spPr>
          <a:xfrm>
            <a:off x="8160563" y="1425199"/>
            <a:ext cx="458950" cy="396454"/>
          </a:xfrm>
          <a:prstGeom prst="rect">
            <a:avLst/>
          </a:prstGeom>
          <a:noFill/>
          <a:ln>
            <a:noFill/>
          </a:ln>
        </p:spPr>
      </p:pic>
      <p:pic>
        <p:nvPicPr>
          <p:cNvPr id="351" name="Shape 351"/>
          <p:cNvPicPr preferRelativeResize="0"/>
          <p:nvPr/>
        </p:nvPicPr>
        <p:blipFill rotWithShape="1">
          <a:blip r:embed="rId9">
            <a:alphaModFix/>
          </a:blip>
          <a:srcRect b="23232" l="34905" r="35759" t="25449"/>
          <a:stretch/>
        </p:blipFill>
        <p:spPr>
          <a:xfrm>
            <a:off x="1673903" y="1162168"/>
            <a:ext cx="719092" cy="705007"/>
          </a:xfrm>
          <a:prstGeom prst="rect">
            <a:avLst/>
          </a:prstGeom>
          <a:noFill/>
          <a:ln>
            <a:noFill/>
          </a:ln>
        </p:spPr>
      </p:pic>
      <p:pic>
        <p:nvPicPr>
          <p:cNvPr id="352" name="Shape 352"/>
          <p:cNvPicPr preferRelativeResize="0"/>
          <p:nvPr/>
        </p:nvPicPr>
        <p:blipFill>
          <a:blip r:embed="rId10">
            <a:alphaModFix/>
          </a:blip>
          <a:stretch>
            <a:fillRect/>
          </a:stretch>
        </p:blipFill>
        <p:spPr>
          <a:xfrm>
            <a:off x="4958395" y="1150925"/>
            <a:ext cx="719092" cy="621165"/>
          </a:xfrm>
          <a:prstGeom prst="rect">
            <a:avLst/>
          </a:prstGeom>
          <a:noFill/>
          <a:ln>
            <a:noFill/>
          </a:ln>
        </p:spPr>
      </p:pic>
      <p:sp>
        <p:nvSpPr>
          <p:cNvPr id="353" name="Shape 353"/>
          <p:cNvSpPr txBox="1"/>
          <p:nvPr>
            <p:ph idx="1" type="body"/>
          </p:nvPr>
        </p:nvSpPr>
        <p:spPr>
          <a:xfrm>
            <a:off x="2828500" y="1874475"/>
            <a:ext cx="1500900" cy="34164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b="1" lang="fr" sz="1200">
                <a:solidFill>
                  <a:schemeClr val="dk1"/>
                </a:solidFill>
              </a:rPr>
              <a:t>Déjeuner et salon de thé</a:t>
            </a:r>
            <a:r>
              <a:rPr lang="fr" sz="1200">
                <a:solidFill>
                  <a:schemeClr val="dk1"/>
                </a:solidFill>
              </a:rPr>
              <a:t> sur place ou à emporter, cuisine bio, végétarienne, vegan, sans gluten/lactose, à IG bas, respectant l’équilibre nutritionnel</a:t>
            </a:r>
            <a:endParaRPr sz="1200">
              <a:solidFill>
                <a:schemeClr val="dk1"/>
              </a:solidFill>
            </a:endParaRPr>
          </a:p>
          <a:p>
            <a:pPr indent="0" lvl="0" marL="0" rtl="0">
              <a:lnSpc>
                <a:spcPct val="150000"/>
              </a:lnSpc>
              <a:spcBef>
                <a:spcPts val="1600"/>
              </a:spcBef>
              <a:spcAft>
                <a:spcPts val="0"/>
              </a:spcAft>
              <a:buNone/>
            </a:pPr>
            <a:r>
              <a:t/>
            </a:r>
            <a:endParaRPr sz="1200">
              <a:solidFill>
                <a:schemeClr val="dk1"/>
              </a:solidFill>
            </a:endParaRPr>
          </a:p>
          <a:p>
            <a:pPr indent="0" lvl="0" marL="0" rtl="0">
              <a:lnSpc>
                <a:spcPct val="150000"/>
              </a:lnSpc>
              <a:spcBef>
                <a:spcPts val="1600"/>
              </a:spcBef>
              <a:spcAft>
                <a:spcPts val="0"/>
              </a:spcAft>
              <a:buNone/>
            </a:pPr>
            <a:r>
              <a:t/>
            </a:r>
            <a:endParaRPr sz="1200">
              <a:solidFill>
                <a:schemeClr val="dk1"/>
              </a:solidFill>
            </a:endParaRPr>
          </a:p>
          <a:p>
            <a:pPr indent="0" lvl="0" marL="0" rtl="0">
              <a:spcBef>
                <a:spcPts val="1600"/>
              </a:spcBef>
              <a:spcAft>
                <a:spcPts val="0"/>
              </a:spcAft>
              <a:buNone/>
            </a:pPr>
            <a:r>
              <a:t/>
            </a:r>
            <a:endParaRPr sz="1200">
              <a:solidFill>
                <a:schemeClr val="dk1"/>
              </a:solidFill>
            </a:endParaRPr>
          </a:p>
          <a:p>
            <a:pPr indent="0" lvl="0" marL="0" rtl="0">
              <a:spcBef>
                <a:spcPts val="1600"/>
              </a:spcBef>
              <a:spcAft>
                <a:spcPts val="1600"/>
              </a:spcAft>
              <a:buNone/>
            </a:pPr>
            <a:r>
              <a:t/>
            </a:r>
            <a:endParaRPr sz="1200"/>
          </a:p>
        </p:txBody>
      </p:sp>
      <p:sp>
        <p:nvSpPr>
          <p:cNvPr id="354" name="Shape 354"/>
          <p:cNvSpPr txBox="1"/>
          <p:nvPr>
            <p:ph idx="1" type="body"/>
          </p:nvPr>
        </p:nvSpPr>
        <p:spPr>
          <a:xfrm>
            <a:off x="4710400" y="1859600"/>
            <a:ext cx="1444800" cy="34164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b="1" lang="fr" sz="1200">
                <a:solidFill>
                  <a:schemeClr val="dk1"/>
                </a:solidFill>
              </a:rPr>
              <a:t>Médecines complémentaires</a:t>
            </a:r>
            <a:r>
              <a:rPr lang="fr" sz="1200">
                <a:solidFill>
                  <a:schemeClr val="dk1"/>
                </a:solidFill>
              </a:rPr>
              <a:t> pratique de prévention santé, pédagogie, accompagnement de publics sensibles ou de pathologies lourdes</a:t>
            </a:r>
            <a:endParaRPr sz="1200">
              <a:solidFill>
                <a:schemeClr val="dk1"/>
              </a:solidFill>
            </a:endParaRPr>
          </a:p>
          <a:p>
            <a:pPr indent="0" lvl="0" marL="0" rtl="0">
              <a:lnSpc>
                <a:spcPct val="150000"/>
              </a:lnSpc>
              <a:spcBef>
                <a:spcPts val="1600"/>
              </a:spcBef>
              <a:spcAft>
                <a:spcPts val="0"/>
              </a:spcAft>
              <a:buNone/>
            </a:pPr>
            <a:r>
              <a:t/>
            </a:r>
            <a:endParaRPr sz="1200">
              <a:solidFill>
                <a:schemeClr val="dk1"/>
              </a:solidFill>
            </a:endParaRPr>
          </a:p>
          <a:p>
            <a:pPr indent="0" lvl="0" marL="0" rtl="0">
              <a:lnSpc>
                <a:spcPct val="150000"/>
              </a:lnSpc>
              <a:spcBef>
                <a:spcPts val="1600"/>
              </a:spcBef>
              <a:spcAft>
                <a:spcPts val="0"/>
              </a:spcAft>
              <a:buNone/>
            </a:pPr>
            <a:r>
              <a:t/>
            </a:r>
            <a:endParaRPr sz="1200">
              <a:solidFill>
                <a:schemeClr val="dk1"/>
              </a:solidFill>
            </a:endParaRPr>
          </a:p>
          <a:p>
            <a:pPr indent="0" lvl="0" marL="0" rtl="0">
              <a:spcBef>
                <a:spcPts val="1600"/>
              </a:spcBef>
              <a:spcAft>
                <a:spcPts val="0"/>
              </a:spcAft>
              <a:buNone/>
            </a:pPr>
            <a:r>
              <a:t/>
            </a:r>
            <a:endParaRPr sz="1200">
              <a:solidFill>
                <a:schemeClr val="dk1"/>
              </a:solidFill>
            </a:endParaRPr>
          </a:p>
          <a:p>
            <a:pPr indent="0" lvl="0" marL="0" rtl="0">
              <a:spcBef>
                <a:spcPts val="1600"/>
              </a:spcBef>
              <a:spcAft>
                <a:spcPts val="1600"/>
              </a:spcAft>
              <a:buNone/>
            </a:pPr>
            <a:r>
              <a:t/>
            </a:r>
            <a:endParaRPr sz="1200"/>
          </a:p>
        </p:txBody>
      </p:sp>
      <p:sp>
        <p:nvSpPr>
          <p:cNvPr id="355" name="Shape 355"/>
          <p:cNvSpPr txBox="1"/>
          <p:nvPr>
            <p:ph idx="1" type="body"/>
          </p:nvPr>
        </p:nvSpPr>
        <p:spPr>
          <a:xfrm>
            <a:off x="1445553" y="1874475"/>
            <a:ext cx="1182300" cy="34164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b="1" lang="fr" sz="1200">
                <a:solidFill>
                  <a:schemeClr val="dk1"/>
                </a:solidFill>
              </a:rPr>
              <a:t>Activités bien être</a:t>
            </a:r>
            <a:r>
              <a:rPr lang="fr" sz="1200">
                <a:solidFill>
                  <a:schemeClr val="dk1"/>
                </a:solidFill>
              </a:rPr>
              <a:t>, gymnastiques douces, développement personnel … adaptées aux différents publics ciblés</a:t>
            </a:r>
            <a:endParaRPr sz="1200">
              <a:solidFill>
                <a:schemeClr val="dk1"/>
              </a:solidFill>
            </a:endParaRPr>
          </a:p>
          <a:p>
            <a:pPr indent="0" lvl="0" marL="0" rtl="0">
              <a:lnSpc>
                <a:spcPct val="150000"/>
              </a:lnSpc>
              <a:spcBef>
                <a:spcPts val="1600"/>
              </a:spcBef>
              <a:spcAft>
                <a:spcPts val="0"/>
              </a:spcAft>
              <a:buNone/>
            </a:pPr>
            <a:r>
              <a:t/>
            </a:r>
            <a:endParaRPr sz="1200">
              <a:solidFill>
                <a:schemeClr val="dk1"/>
              </a:solidFill>
            </a:endParaRPr>
          </a:p>
          <a:p>
            <a:pPr indent="0" lvl="0" marL="0" rtl="0">
              <a:lnSpc>
                <a:spcPct val="150000"/>
              </a:lnSpc>
              <a:spcBef>
                <a:spcPts val="1600"/>
              </a:spcBef>
              <a:spcAft>
                <a:spcPts val="0"/>
              </a:spcAft>
              <a:buNone/>
            </a:pPr>
            <a:r>
              <a:t/>
            </a:r>
            <a:endParaRPr sz="1200">
              <a:solidFill>
                <a:schemeClr val="dk1"/>
              </a:solidFill>
            </a:endParaRPr>
          </a:p>
          <a:p>
            <a:pPr indent="0" lvl="0" marL="0" rtl="0">
              <a:spcBef>
                <a:spcPts val="1600"/>
              </a:spcBef>
              <a:spcAft>
                <a:spcPts val="0"/>
              </a:spcAft>
              <a:buNone/>
            </a:pPr>
            <a:r>
              <a:t/>
            </a:r>
            <a:endParaRPr sz="1200">
              <a:solidFill>
                <a:schemeClr val="dk1"/>
              </a:solidFill>
            </a:endParaRPr>
          </a:p>
          <a:p>
            <a:pPr indent="0" lvl="0" marL="0" rtl="0">
              <a:spcBef>
                <a:spcPts val="1600"/>
              </a:spcBef>
              <a:spcAft>
                <a:spcPts val="1600"/>
              </a:spcAft>
              <a:buNone/>
            </a:pPr>
            <a:r>
              <a:t/>
            </a:r>
            <a:endParaRPr sz="1200"/>
          </a:p>
        </p:txBody>
      </p:sp>
      <p:sp>
        <p:nvSpPr>
          <p:cNvPr id="356" name="Shape 356"/>
          <p:cNvSpPr txBox="1"/>
          <p:nvPr>
            <p:ph idx="1" type="body"/>
          </p:nvPr>
        </p:nvSpPr>
        <p:spPr>
          <a:xfrm>
            <a:off x="26097" y="1874475"/>
            <a:ext cx="1222800" cy="34164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b="1" lang="fr" sz="1200">
                <a:solidFill>
                  <a:schemeClr val="dk1"/>
                </a:solidFill>
              </a:rPr>
              <a:t>Ateliers</a:t>
            </a:r>
            <a:r>
              <a:rPr lang="fr" sz="1200">
                <a:solidFill>
                  <a:schemeClr val="dk1"/>
                </a:solidFill>
              </a:rPr>
              <a:t> cuisine, fabrication de cosmétiques, zéro déchet, </a:t>
            </a:r>
            <a:r>
              <a:rPr b="1" lang="fr" sz="1200">
                <a:solidFill>
                  <a:schemeClr val="dk1"/>
                </a:solidFill>
              </a:rPr>
              <a:t>formations</a:t>
            </a:r>
            <a:endParaRPr b="1" sz="1200">
              <a:solidFill>
                <a:schemeClr val="dk1"/>
              </a:solidFill>
            </a:endParaRPr>
          </a:p>
          <a:p>
            <a:pPr indent="0" lvl="0" marL="0" rtl="0">
              <a:lnSpc>
                <a:spcPct val="150000"/>
              </a:lnSpc>
              <a:spcBef>
                <a:spcPts val="1600"/>
              </a:spcBef>
              <a:spcAft>
                <a:spcPts val="0"/>
              </a:spcAft>
              <a:buNone/>
            </a:pPr>
            <a:r>
              <a:t/>
            </a:r>
            <a:endParaRPr sz="1200">
              <a:solidFill>
                <a:schemeClr val="dk1"/>
              </a:solidFill>
            </a:endParaRPr>
          </a:p>
          <a:p>
            <a:pPr indent="0" lvl="0" marL="0" rtl="0">
              <a:lnSpc>
                <a:spcPct val="150000"/>
              </a:lnSpc>
              <a:spcBef>
                <a:spcPts val="1600"/>
              </a:spcBef>
              <a:spcAft>
                <a:spcPts val="0"/>
              </a:spcAft>
              <a:buNone/>
            </a:pPr>
            <a:r>
              <a:t/>
            </a:r>
            <a:endParaRPr sz="1200">
              <a:solidFill>
                <a:schemeClr val="dk1"/>
              </a:solidFill>
            </a:endParaRPr>
          </a:p>
          <a:p>
            <a:pPr indent="0" lvl="0" marL="0" rtl="0">
              <a:spcBef>
                <a:spcPts val="1600"/>
              </a:spcBef>
              <a:spcAft>
                <a:spcPts val="0"/>
              </a:spcAft>
              <a:buNone/>
            </a:pPr>
            <a:r>
              <a:t/>
            </a:r>
            <a:endParaRPr sz="1200">
              <a:solidFill>
                <a:schemeClr val="dk1"/>
              </a:solidFill>
            </a:endParaRPr>
          </a:p>
          <a:p>
            <a:pPr indent="0" lvl="0" marL="0" rtl="0">
              <a:spcBef>
                <a:spcPts val="1600"/>
              </a:spcBef>
              <a:spcAft>
                <a:spcPts val="1600"/>
              </a:spcAft>
              <a:buNone/>
            </a:pPr>
            <a:r>
              <a:t/>
            </a:r>
            <a:endParaRPr sz="1200"/>
          </a:p>
        </p:txBody>
      </p:sp>
      <p:sp>
        <p:nvSpPr>
          <p:cNvPr id="357" name="Shape 357"/>
          <p:cNvSpPr txBox="1"/>
          <p:nvPr>
            <p:ph idx="1" type="body"/>
          </p:nvPr>
        </p:nvSpPr>
        <p:spPr>
          <a:xfrm>
            <a:off x="6270375" y="1874475"/>
            <a:ext cx="1284000" cy="34164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b="1" lang="fr" sz="1200">
                <a:solidFill>
                  <a:schemeClr val="dk1"/>
                </a:solidFill>
              </a:rPr>
              <a:t>Co-working</a:t>
            </a:r>
            <a:r>
              <a:rPr lang="fr" sz="1200">
                <a:solidFill>
                  <a:schemeClr val="dk1"/>
                </a:solidFill>
              </a:rPr>
              <a:t>, développement de projets transverses, accompagnement de nouveaux projets</a:t>
            </a:r>
            <a:endParaRPr sz="1200">
              <a:solidFill>
                <a:schemeClr val="dk1"/>
              </a:solidFill>
            </a:endParaRPr>
          </a:p>
          <a:p>
            <a:pPr indent="0" lvl="0" marL="0" rtl="0">
              <a:lnSpc>
                <a:spcPct val="150000"/>
              </a:lnSpc>
              <a:spcBef>
                <a:spcPts val="1600"/>
              </a:spcBef>
              <a:spcAft>
                <a:spcPts val="0"/>
              </a:spcAft>
              <a:buNone/>
            </a:pPr>
            <a:r>
              <a:t/>
            </a:r>
            <a:endParaRPr sz="1200">
              <a:solidFill>
                <a:schemeClr val="dk1"/>
              </a:solidFill>
            </a:endParaRPr>
          </a:p>
          <a:p>
            <a:pPr indent="0" lvl="0" marL="0" rtl="0">
              <a:lnSpc>
                <a:spcPct val="150000"/>
              </a:lnSpc>
              <a:spcBef>
                <a:spcPts val="1600"/>
              </a:spcBef>
              <a:spcAft>
                <a:spcPts val="0"/>
              </a:spcAft>
              <a:buNone/>
            </a:pPr>
            <a:r>
              <a:t/>
            </a:r>
            <a:endParaRPr sz="1200">
              <a:solidFill>
                <a:schemeClr val="dk1"/>
              </a:solidFill>
            </a:endParaRPr>
          </a:p>
          <a:p>
            <a:pPr indent="0" lvl="0" marL="0" rtl="0">
              <a:spcBef>
                <a:spcPts val="1600"/>
              </a:spcBef>
              <a:spcAft>
                <a:spcPts val="0"/>
              </a:spcAft>
              <a:buNone/>
            </a:pPr>
            <a:r>
              <a:t/>
            </a:r>
            <a:endParaRPr sz="1200">
              <a:solidFill>
                <a:schemeClr val="dk1"/>
              </a:solidFill>
            </a:endParaRPr>
          </a:p>
          <a:p>
            <a:pPr indent="0" lvl="0" marL="0" rtl="0">
              <a:spcBef>
                <a:spcPts val="1600"/>
              </a:spcBef>
              <a:spcAft>
                <a:spcPts val="1600"/>
              </a:spcAft>
              <a:buNone/>
            </a:pPr>
            <a:r>
              <a:t/>
            </a:r>
            <a:endParaRPr sz="1200"/>
          </a:p>
        </p:txBody>
      </p:sp>
      <p:sp>
        <p:nvSpPr>
          <p:cNvPr id="358" name="Shape 358"/>
          <p:cNvSpPr txBox="1"/>
          <p:nvPr>
            <p:ph idx="1" type="body"/>
          </p:nvPr>
        </p:nvSpPr>
        <p:spPr>
          <a:xfrm>
            <a:off x="7640236" y="1874475"/>
            <a:ext cx="1222800" cy="34164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b="1" lang="fr" sz="1200">
                <a:solidFill>
                  <a:schemeClr val="dk1"/>
                </a:solidFill>
              </a:rPr>
              <a:t>Point de vente</a:t>
            </a:r>
            <a:r>
              <a:rPr lang="fr" sz="1200">
                <a:solidFill>
                  <a:schemeClr val="dk1"/>
                </a:solidFill>
              </a:rPr>
              <a:t> et </a:t>
            </a:r>
            <a:r>
              <a:rPr b="1" lang="fr" sz="1200">
                <a:solidFill>
                  <a:schemeClr val="dk1"/>
                </a:solidFill>
              </a:rPr>
              <a:t>conseils</a:t>
            </a:r>
            <a:r>
              <a:rPr lang="fr" sz="1200">
                <a:solidFill>
                  <a:schemeClr val="dk1"/>
                </a:solidFill>
              </a:rPr>
              <a:t> par des naturopathes</a:t>
            </a:r>
            <a:endParaRPr sz="1200">
              <a:solidFill>
                <a:schemeClr val="dk1"/>
              </a:solidFill>
            </a:endParaRPr>
          </a:p>
          <a:p>
            <a:pPr indent="0" lvl="0" marL="0" rtl="0">
              <a:lnSpc>
                <a:spcPct val="150000"/>
              </a:lnSpc>
              <a:spcBef>
                <a:spcPts val="1600"/>
              </a:spcBef>
              <a:spcAft>
                <a:spcPts val="0"/>
              </a:spcAft>
              <a:buNone/>
            </a:pPr>
            <a:r>
              <a:t/>
            </a:r>
            <a:endParaRPr sz="1200">
              <a:solidFill>
                <a:schemeClr val="dk1"/>
              </a:solidFill>
            </a:endParaRPr>
          </a:p>
          <a:p>
            <a:pPr indent="0" lvl="0" marL="0" rtl="0">
              <a:lnSpc>
                <a:spcPct val="150000"/>
              </a:lnSpc>
              <a:spcBef>
                <a:spcPts val="1600"/>
              </a:spcBef>
              <a:spcAft>
                <a:spcPts val="0"/>
              </a:spcAft>
              <a:buNone/>
            </a:pPr>
            <a:r>
              <a:t/>
            </a:r>
            <a:endParaRPr sz="1200">
              <a:solidFill>
                <a:schemeClr val="dk1"/>
              </a:solidFill>
            </a:endParaRPr>
          </a:p>
          <a:p>
            <a:pPr indent="0" lvl="0" marL="0" rtl="0">
              <a:lnSpc>
                <a:spcPct val="150000"/>
              </a:lnSpc>
              <a:spcBef>
                <a:spcPts val="1600"/>
              </a:spcBef>
              <a:spcAft>
                <a:spcPts val="0"/>
              </a:spcAft>
              <a:buNone/>
            </a:pPr>
            <a:r>
              <a:t/>
            </a:r>
            <a:endParaRPr sz="1200">
              <a:solidFill>
                <a:schemeClr val="dk1"/>
              </a:solidFill>
            </a:endParaRPr>
          </a:p>
          <a:p>
            <a:pPr indent="0" lvl="0" marL="0" rtl="0">
              <a:spcBef>
                <a:spcPts val="1600"/>
              </a:spcBef>
              <a:spcAft>
                <a:spcPts val="0"/>
              </a:spcAft>
              <a:buNone/>
            </a:pPr>
            <a:r>
              <a:t/>
            </a:r>
            <a:endParaRPr sz="1200">
              <a:solidFill>
                <a:schemeClr val="dk1"/>
              </a:solidFill>
            </a:endParaRPr>
          </a:p>
          <a:p>
            <a:pPr indent="0" lvl="0" marL="0" rtl="0">
              <a:spcBef>
                <a:spcPts val="1600"/>
              </a:spcBef>
              <a:spcAft>
                <a:spcPts val="1600"/>
              </a:spcAft>
              <a:buNone/>
            </a:pPr>
            <a:r>
              <a:t/>
            </a:r>
            <a:endParaRPr sz="1200"/>
          </a:p>
        </p:txBody>
      </p:sp>
      <p:cxnSp>
        <p:nvCxnSpPr>
          <p:cNvPr id="359" name="Shape 359"/>
          <p:cNvCxnSpPr/>
          <p:nvPr/>
        </p:nvCxnSpPr>
        <p:spPr>
          <a:xfrm>
            <a:off x="1349416" y="1874475"/>
            <a:ext cx="0" cy="3151800"/>
          </a:xfrm>
          <a:prstGeom prst="straightConnector1">
            <a:avLst/>
          </a:prstGeom>
          <a:noFill/>
          <a:ln cap="flat" cmpd="sng" w="9525">
            <a:solidFill>
              <a:srgbClr val="E15427"/>
            </a:solidFill>
            <a:prstDash val="solid"/>
            <a:round/>
            <a:headEnd len="lg" w="lg" type="none"/>
            <a:tailEnd len="lg" w="lg" type="none"/>
          </a:ln>
        </p:spPr>
      </p:cxnSp>
      <p:cxnSp>
        <p:nvCxnSpPr>
          <p:cNvPr id="360" name="Shape 360"/>
          <p:cNvCxnSpPr/>
          <p:nvPr/>
        </p:nvCxnSpPr>
        <p:spPr>
          <a:xfrm>
            <a:off x="2719584" y="1874475"/>
            <a:ext cx="0" cy="3151800"/>
          </a:xfrm>
          <a:prstGeom prst="straightConnector1">
            <a:avLst/>
          </a:prstGeom>
          <a:noFill/>
          <a:ln cap="flat" cmpd="sng" w="9525">
            <a:solidFill>
              <a:srgbClr val="E15427"/>
            </a:solidFill>
            <a:prstDash val="solid"/>
            <a:round/>
            <a:headEnd len="lg" w="lg" type="none"/>
            <a:tailEnd len="lg" w="lg" type="none"/>
          </a:ln>
        </p:spPr>
      </p:cxnSp>
      <p:cxnSp>
        <p:nvCxnSpPr>
          <p:cNvPr id="361" name="Shape 361"/>
          <p:cNvCxnSpPr/>
          <p:nvPr/>
        </p:nvCxnSpPr>
        <p:spPr>
          <a:xfrm>
            <a:off x="4558009" y="1874475"/>
            <a:ext cx="0" cy="3151800"/>
          </a:xfrm>
          <a:prstGeom prst="straightConnector1">
            <a:avLst/>
          </a:prstGeom>
          <a:noFill/>
          <a:ln cap="flat" cmpd="sng" w="9525">
            <a:solidFill>
              <a:srgbClr val="E15427"/>
            </a:solidFill>
            <a:prstDash val="solid"/>
            <a:round/>
            <a:headEnd len="lg" w="lg" type="none"/>
            <a:tailEnd len="lg" w="lg" type="none"/>
          </a:ln>
        </p:spPr>
      </p:cxnSp>
      <p:cxnSp>
        <p:nvCxnSpPr>
          <p:cNvPr id="362" name="Shape 362"/>
          <p:cNvCxnSpPr/>
          <p:nvPr/>
        </p:nvCxnSpPr>
        <p:spPr>
          <a:xfrm>
            <a:off x="7630659" y="1874475"/>
            <a:ext cx="0" cy="3151800"/>
          </a:xfrm>
          <a:prstGeom prst="straightConnector1">
            <a:avLst/>
          </a:prstGeom>
          <a:noFill/>
          <a:ln cap="flat" cmpd="sng" w="9525">
            <a:solidFill>
              <a:srgbClr val="E15427"/>
            </a:solidFill>
            <a:prstDash val="solid"/>
            <a:round/>
            <a:headEnd len="lg" w="lg" type="none"/>
            <a:tailEnd len="lg" w="lg" type="none"/>
          </a:ln>
        </p:spPr>
      </p:cxnSp>
      <p:pic>
        <p:nvPicPr>
          <p:cNvPr id="363" name="Shape 363"/>
          <p:cNvPicPr preferRelativeResize="0"/>
          <p:nvPr/>
        </p:nvPicPr>
        <p:blipFill rotWithShape="1">
          <a:blip r:embed="rId11">
            <a:alphaModFix/>
          </a:blip>
          <a:srcRect b="0" l="30791" r="29447" t="20000"/>
          <a:stretch/>
        </p:blipFill>
        <p:spPr>
          <a:xfrm>
            <a:off x="745461" y="4776479"/>
            <a:ext cx="224799" cy="269982"/>
          </a:xfrm>
          <a:prstGeom prst="rect">
            <a:avLst/>
          </a:prstGeom>
          <a:noFill/>
          <a:ln>
            <a:noFill/>
          </a:ln>
        </p:spPr>
      </p:pic>
      <p:pic>
        <p:nvPicPr>
          <p:cNvPr id="364" name="Shape 364"/>
          <p:cNvPicPr preferRelativeResize="0"/>
          <p:nvPr/>
        </p:nvPicPr>
        <p:blipFill>
          <a:blip r:embed="rId12">
            <a:alphaModFix/>
          </a:blip>
          <a:stretch>
            <a:fillRect/>
          </a:stretch>
        </p:blipFill>
        <p:spPr>
          <a:xfrm>
            <a:off x="2970148" y="4727050"/>
            <a:ext cx="321200" cy="321200"/>
          </a:xfrm>
          <a:prstGeom prst="rect">
            <a:avLst/>
          </a:prstGeom>
          <a:noFill/>
          <a:ln>
            <a:noFill/>
          </a:ln>
        </p:spPr>
      </p:pic>
      <p:pic>
        <p:nvPicPr>
          <p:cNvPr id="365" name="Shape 365"/>
          <p:cNvPicPr preferRelativeResize="0"/>
          <p:nvPr/>
        </p:nvPicPr>
        <p:blipFill>
          <a:blip r:embed="rId13">
            <a:alphaModFix/>
          </a:blip>
          <a:stretch>
            <a:fillRect/>
          </a:stretch>
        </p:blipFill>
        <p:spPr>
          <a:xfrm>
            <a:off x="8306313" y="4784078"/>
            <a:ext cx="263600" cy="263600"/>
          </a:xfrm>
          <a:prstGeom prst="rect">
            <a:avLst/>
          </a:prstGeom>
          <a:noFill/>
          <a:ln>
            <a:noFill/>
          </a:ln>
        </p:spPr>
      </p:pic>
      <p:pic>
        <p:nvPicPr>
          <p:cNvPr id="366" name="Shape 366"/>
          <p:cNvPicPr preferRelativeResize="0"/>
          <p:nvPr/>
        </p:nvPicPr>
        <p:blipFill>
          <a:blip r:embed="rId14">
            <a:alphaModFix/>
          </a:blip>
          <a:stretch>
            <a:fillRect/>
          </a:stretch>
        </p:blipFill>
        <p:spPr>
          <a:xfrm>
            <a:off x="480846" y="4767273"/>
            <a:ext cx="247525" cy="288375"/>
          </a:xfrm>
          <a:prstGeom prst="rect">
            <a:avLst/>
          </a:prstGeom>
          <a:noFill/>
          <a:ln>
            <a:noFill/>
          </a:ln>
        </p:spPr>
      </p:pic>
      <p:pic>
        <p:nvPicPr>
          <p:cNvPr id="367" name="Shape 367"/>
          <p:cNvPicPr preferRelativeResize="0"/>
          <p:nvPr/>
        </p:nvPicPr>
        <p:blipFill>
          <a:blip r:embed="rId15">
            <a:alphaModFix/>
          </a:blip>
          <a:stretch>
            <a:fillRect/>
          </a:stretch>
        </p:blipFill>
        <p:spPr>
          <a:xfrm>
            <a:off x="3389874" y="4748550"/>
            <a:ext cx="247516" cy="299700"/>
          </a:xfrm>
          <a:prstGeom prst="rect">
            <a:avLst/>
          </a:prstGeom>
          <a:noFill/>
          <a:ln>
            <a:noFill/>
          </a:ln>
        </p:spPr>
      </p:pic>
      <p:pic>
        <p:nvPicPr>
          <p:cNvPr id="368" name="Shape 368"/>
          <p:cNvPicPr preferRelativeResize="0"/>
          <p:nvPr/>
        </p:nvPicPr>
        <p:blipFill>
          <a:blip r:embed="rId15">
            <a:alphaModFix/>
          </a:blip>
          <a:stretch>
            <a:fillRect/>
          </a:stretch>
        </p:blipFill>
        <p:spPr>
          <a:xfrm>
            <a:off x="8606275" y="4792939"/>
            <a:ext cx="195775" cy="237042"/>
          </a:xfrm>
          <a:prstGeom prst="rect">
            <a:avLst/>
          </a:prstGeom>
          <a:noFill/>
          <a:ln>
            <a:noFill/>
          </a:ln>
        </p:spPr>
      </p:pic>
      <p:pic>
        <p:nvPicPr>
          <p:cNvPr id="369" name="Shape 369"/>
          <p:cNvPicPr preferRelativeResize="0"/>
          <p:nvPr/>
        </p:nvPicPr>
        <p:blipFill rotWithShape="1">
          <a:blip r:embed="rId16">
            <a:alphaModFix/>
          </a:blip>
          <a:srcRect b="0" l="13669" r="13661" t="0"/>
          <a:stretch/>
        </p:blipFill>
        <p:spPr>
          <a:xfrm>
            <a:off x="8008250" y="4766925"/>
            <a:ext cx="272600" cy="281325"/>
          </a:xfrm>
          <a:prstGeom prst="rect">
            <a:avLst/>
          </a:prstGeom>
          <a:noFill/>
          <a:ln>
            <a:noFill/>
          </a:ln>
        </p:spPr>
      </p:pic>
      <p:pic>
        <p:nvPicPr>
          <p:cNvPr id="370" name="Shape 370"/>
          <p:cNvPicPr preferRelativeResize="0"/>
          <p:nvPr/>
        </p:nvPicPr>
        <p:blipFill>
          <a:blip r:embed="rId17">
            <a:alphaModFix/>
          </a:blip>
          <a:stretch>
            <a:fillRect/>
          </a:stretch>
        </p:blipFill>
        <p:spPr>
          <a:xfrm>
            <a:off x="3651399" y="4748552"/>
            <a:ext cx="428275" cy="281326"/>
          </a:xfrm>
          <a:prstGeom prst="rect">
            <a:avLst/>
          </a:prstGeom>
          <a:noFill/>
          <a:ln>
            <a:noFill/>
          </a:ln>
        </p:spPr>
      </p:pic>
      <p:pic>
        <p:nvPicPr>
          <p:cNvPr id="371" name="Shape 371"/>
          <p:cNvPicPr preferRelativeResize="0"/>
          <p:nvPr/>
        </p:nvPicPr>
        <p:blipFill>
          <a:blip r:embed="rId18">
            <a:alphaModFix/>
          </a:blip>
          <a:stretch>
            <a:fillRect/>
          </a:stretch>
        </p:blipFill>
        <p:spPr>
          <a:xfrm>
            <a:off x="27497" y="4812187"/>
            <a:ext cx="428275" cy="198563"/>
          </a:xfrm>
          <a:prstGeom prst="rect">
            <a:avLst/>
          </a:prstGeom>
          <a:noFill/>
          <a:ln>
            <a:noFill/>
          </a:ln>
        </p:spPr>
      </p:pic>
      <p:pic>
        <p:nvPicPr>
          <p:cNvPr id="372" name="Shape 372"/>
          <p:cNvPicPr preferRelativeResize="0"/>
          <p:nvPr/>
        </p:nvPicPr>
        <p:blipFill>
          <a:blip r:embed="rId19">
            <a:alphaModFix/>
          </a:blip>
          <a:stretch>
            <a:fillRect/>
          </a:stretch>
        </p:blipFill>
        <p:spPr>
          <a:xfrm>
            <a:off x="1000204" y="4776475"/>
            <a:ext cx="263593" cy="269975"/>
          </a:xfrm>
          <a:prstGeom prst="rect">
            <a:avLst/>
          </a:prstGeom>
          <a:noFill/>
          <a:ln>
            <a:noFill/>
          </a:ln>
        </p:spPr>
      </p:pic>
      <p:pic>
        <p:nvPicPr>
          <p:cNvPr id="373" name="Shape 373"/>
          <p:cNvPicPr preferRelativeResize="0"/>
          <p:nvPr/>
        </p:nvPicPr>
        <p:blipFill>
          <a:blip r:embed="rId20">
            <a:alphaModFix/>
          </a:blip>
          <a:stretch>
            <a:fillRect/>
          </a:stretch>
        </p:blipFill>
        <p:spPr>
          <a:xfrm>
            <a:off x="4106761" y="4748552"/>
            <a:ext cx="224782" cy="299700"/>
          </a:xfrm>
          <a:prstGeom prst="rect">
            <a:avLst/>
          </a:prstGeom>
          <a:noFill/>
          <a:ln>
            <a:noFill/>
          </a:ln>
        </p:spPr>
      </p:pic>
      <p:cxnSp>
        <p:nvCxnSpPr>
          <p:cNvPr id="374" name="Shape 374"/>
          <p:cNvCxnSpPr/>
          <p:nvPr/>
        </p:nvCxnSpPr>
        <p:spPr>
          <a:xfrm>
            <a:off x="6194184" y="1874475"/>
            <a:ext cx="0" cy="3151800"/>
          </a:xfrm>
          <a:prstGeom prst="straightConnector1">
            <a:avLst/>
          </a:prstGeom>
          <a:noFill/>
          <a:ln cap="flat" cmpd="sng" w="9525">
            <a:solidFill>
              <a:srgbClr val="E15427"/>
            </a:solidFill>
            <a:prstDash val="solid"/>
            <a:round/>
            <a:headEnd len="lg" w="lg" type="none"/>
            <a:tailEnd len="lg" w="lg" type="none"/>
          </a:ln>
        </p:spPr>
      </p:cxnSp>
      <p:pic>
        <p:nvPicPr>
          <p:cNvPr id="375" name="Shape 375"/>
          <p:cNvPicPr preferRelativeResize="0"/>
          <p:nvPr/>
        </p:nvPicPr>
        <p:blipFill>
          <a:blip r:embed="rId12">
            <a:alphaModFix/>
          </a:blip>
          <a:stretch>
            <a:fillRect/>
          </a:stretch>
        </p:blipFill>
        <p:spPr>
          <a:xfrm>
            <a:off x="7673126" y="4756270"/>
            <a:ext cx="288375" cy="288375"/>
          </a:xfrm>
          <a:prstGeom prst="rect">
            <a:avLst/>
          </a:prstGeom>
          <a:noFill/>
          <a:ln>
            <a:noFill/>
          </a:ln>
        </p:spPr>
      </p:pic>
      <p:pic>
        <p:nvPicPr>
          <p:cNvPr id="376" name="Shape 376"/>
          <p:cNvPicPr preferRelativeResize="0"/>
          <p:nvPr/>
        </p:nvPicPr>
        <p:blipFill rotWithShape="1">
          <a:blip r:embed="rId21">
            <a:alphaModFix/>
          </a:blip>
          <a:srcRect b="0" l="0" r="0" t="0"/>
          <a:stretch/>
        </p:blipFill>
        <p:spPr>
          <a:xfrm>
            <a:off x="8050150" y="66025"/>
            <a:ext cx="1038000" cy="1017700"/>
          </a:xfrm>
          <a:prstGeom prst="rect">
            <a:avLst/>
          </a:prstGeom>
          <a:noFill/>
          <a:ln>
            <a:noFill/>
          </a:ln>
        </p:spPr>
      </p:pic>
      <p:sp>
        <p:nvSpPr>
          <p:cNvPr id="377" name="Shape 3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fr"/>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pic>
        <p:nvPicPr>
          <p:cNvPr id="382" name="Shape 382"/>
          <p:cNvPicPr preferRelativeResize="0"/>
          <p:nvPr/>
        </p:nvPicPr>
        <p:blipFill rotWithShape="1">
          <a:blip r:embed="rId3">
            <a:alphaModFix/>
          </a:blip>
          <a:srcRect b="18059" l="0" r="0" t="14097"/>
          <a:stretch/>
        </p:blipFill>
        <p:spPr>
          <a:xfrm>
            <a:off x="-31356" y="0"/>
            <a:ext cx="9206718" cy="5417362"/>
          </a:xfrm>
          <a:prstGeom prst="rect">
            <a:avLst/>
          </a:prstGeom>
          <a:noFill/>
          <a:ln>
            <a:noFill/>
          </a:ln>
        </p:spPr>
      </p:pic>
      <p:sp>
        <p:nvSpPr>
          <p:cNvPr id="383" name="Shape 383"/>
          <p:cNvSpPr/>
          <p:nvPr/>
        </p:nvSpPr>
        <p:spPr>
          <a:xfrm>
            <a:off x="-31800" y="0"/>
            <a:ext cx="5440800" cy="2739600"/>
          </a:xfrm>
          <a:prstGeom prst="rect">
            <a:avLst/>
          </a:prstGeom>
          <a:solidFill>
            <a:srgbClr val="FFFFFF">
              <a:alpha val="81730"/>
            </a:srgbClr>
          </a:solidFill>
          <a:ln>
            <a:noFill/>
          </a:ln>
        </p:spPr>
        <p:txBody>
          <a:bodyPr anchorCtr="0" anchor="ctr" bIns="68575" lIns="68575" spcFirstLastPara="1" rIns="68575" wrap="square" tIns="68575">
            <a:noAutofit/>
          </a:bodyPr>
          <a:lstStyle/>
          <a:p>
            <a:pPr indent="0" lvl="0" marL="0" rtl="0" algn="ctr">
              <a:lnSpc>
                <a:spcPct val="115000"/>
              </a:lnSpc>
              <a:spcBef>
                <a:spcPts val="0"/>
              </a:spcBef>
              <a:spcAft>
                <a:spcPts val="0"/>
              </a:spcAft>
              <a:buNone/>
            </a:pPr>
            <a:r>
              <a:rPr lang="fr" sz="2200">
                <a:solidFill>
                  <a:schemeClr val="dk1"/>
                </a:solidFill>
                <a:latin typeface="Kavivanar"/>
                <a:ea typeface="Kavivanar"/>
                <a:cs typeface="Kavivanar"/>
                <a:sym typeface="Kavivanar"/>
              </a:rPr>
              <a:t>1 - Un espace d’information</a:t>
            </a:r>
            <a:endParaRPr sz="2200">
              <a:solidFill>
                <a:schemeClr val="dk1"/>
              </a:solidFill>
              <a:latin typeface="Kavivanar"/>
              <a:ea typeface="Kavivanar"/>
              <a:cs typeface="Kavivanar"/>
              <a:sym typeface="Kavivanar"/>
            </a:endParaRPr>
          </a:p>
          <a:p>
            <a:pPr indent="0" lvl="0" marL="0" rtl="0" algn="ctr">
              <a:lnSpc>
                <a:spcPct val="115000"/>
              </a:lnSpc>
              <a:spcBef>
                <a:spcPts val="0"/>
              </a:spcBef>
              <a:spcAft>
                <a:spcPts val="0"/>
              </a:spcAft>
              <a:buNone/>
            </a:pPr>
            <a:r>
              <a:t/>
            </a:r>
            <a:endParaRPr sz="600">
              <a:solidFill>
                <a:schemeClr val="dk1"/>
              </a:solidFill>
              <a:latin typeface="Permanent Marker"/>
              <a:ea typeface="Permanent Marker"/>
              <a:cs typeface="Permanent Marker"/>
              <a:sym typeface="Permanent Marker"/>
            </a:endParaRPr>
          </a:p>
          <a:p>
            <a:pPr indent="457200" lvl="0" marL="0" rtl="0">
              <a:lnSpc>
                <a:spcPct val="115000"/>
              </a:lnSpc>
              <a:spcBef>
                <a:spcPts val="0"/>
              </a:spcBef>
              <a:spcAft>
                <a:spcPts val="0"/>
              </a:spcAft>
              <a:buNone/>
            </a:pPr>
            <a:r>
              <a:rPr i="1" lang="fr" sz="1400">
                <a:solidFill>
                  <a:schemeClr val="dk1"/>
                </a:solidFill>
              </a:rPr>
              <a:t>sensibiliser, </a:t>
            </a:r>
            <a:r>
              <a:rPr i="1" lang="fr">
                <a:solidFill>
                  <a:schemeClr val="dk1"/>
                </a:solidFill>
              </a:rPr>
              <a:t>informer</a:t>
            </a:r>
            <a:r>
              <a:rPr i="1" lang="fr" sz="1400">
                <a:solidFill>
                  <a:schemeClr val="dk1"/>
                </a:solidFill>
              </a:rPr>
              <a:t> l’usager sur les thématiques </a:t>
            </a:r>
            <a:endParaRPr i="1" sz="1400">
              <a:solidFill>
                <a:schemeClr val="dk1"/>
              </a:solidFill>
            </a:endParaRPr>
          </a:p>
          <a:p>
            <a:pPr indent="0" lvl="0" marL="0" rtl="0">
              <a:lnSpc>
                <a:spcPct val="115000"/>
              </a:lnSpc>
              <a:spcBef>
                <a:spcPts val="0"/>
              </a:spcBef>
              <a:spcAft>
                <a:spcPts val="0"/>
              </a:spcAft>
              <a:buNone/>
            </a:pPr>
            <a:r>
              <a:rPr i="1" lang="fr" sz="1400">
                <a:solidFill>
                  <a:schemeClr val="dk1"/>
                </a:solidFill>
              </a:rPr>
              <a:t>du vivre au naturel</a:t>
            </a:r>
            <a:endParaRPr i="1" sz="1400">
              <a:solidFill>
                <a:schemeClr val="dk1"/>
              </a:solidFill>
            </a:endParaRPr>
          </a:p>
          <a:p>
            <a:pPr indent="-304800" lvl="0" marL="457200" marR="0" rtl="0" algn="l">
              <a:lnSpc>
                <a:spcPct val="115000"/>
              </a:lnSpc>
              <a:spcBef>
                <a:spcPts val="0"/>
              </a:spcBef>
              <a:spcAft>
                <a:spcPts val="0"/>
              </a:spcAft>
              <a:buClr>
                <a:schemeClr val="dk1"/>
              </a:buClr>
              <a:buSzPts val="1200"/>
              <a:buChar char="⤅"/>
            </a:pPr>
            <a:r>
              <a:rPr lang="fr" sz="1200">
                <a:solidFill>
                  <a:schemeClr val="dk1"/>
                </a:solidFill>
              </a:rPr>
              <a:t>Des conseillers sur place </a:t>
            </a:r>
            <a:endParaRPr sz="1200">
              <a:solidFill>
                <a:schemeClr val="dk1"/>
              </a:solidFill>
            </a:endParaRPr>
          </a:p>
          <a:p>
            <a:pPr indent="-304800" lvl="0" marL="457200" marR="0" rtl="0" algn="l">
              <a:lnSpc>
                <a:spcPct val="115000"/>
              </a:lnSpc>
              <a:spcBef>
                <a:spcPts val="0"/>
              </a:spcBef>
              <a:spcAft>
                <a:spcPts val="0"/>
              </a:spcAft>
              <a:buClr>
                <a:schemeClr val="dk1"/>
              </a:buClr>
              <a:buSzPts val="1200"/>
              <a:buChar char="⤅"/>
            </a:pPr>
            <a:r>
              <a:rPr lang="fr" sz="1200">
                <a:solidFill>
                  <a:schemeClr val="dk1"/>
                </a:solidFill>
              </a:rPr>
              <a:t>Un parcours pédagogique : panneaux aux murs + expositions thématiques temporaires</a:t>
            </a:r>
            <a:endParaRPr sz="1200">
              <a:solidFill>
                <a:schemeClr val="dk1"/>
              </a:solidFill>
            </a:endParaRPr>
          </a:p>
          <a:p>
            <a:pPr indent="-304800" lvl="0" marL="457200" marR="0" rtl="0" algn="l">
              <a:lnSpc>
                <a:spcPct val="115000"/>
              </a:lnSpc>
              <a:spcBef>
                <a:spcPts val="0"/>
              </a:spcBef>
              <a:spcAft>
                <a:spcPts val="0"/>
              </a:spcAft>
              <a:buClr>
                <a:schemeClr val="dk1"/>
              </a:buClr>
              <a:buSzPts val="1200"/>
              <a:buChar char="⤅"/>
            </a:pPr>
            <a:r>
              <a:rPr lang="fr" sz="1200">
                <a:solidFill>
                  <a:schemeClr val="dk1"/>
                </a:solidFill>
              </a:rPr>
              <a:t>Un espace documentation : ouvrages de référence, dépliants </a:t>
            </a:r>
            <a:endParaRPr sz="1200">
              <a:solidFill>
                <a:schemeClr val="dk1"/>
              </a:solidFill>
            </a:endParaRPr>
          </a:p>
          <a:p>
            <a:pPr indent="457200" lvl="0" marL="0" marR="0" rtl="0" algn="l">
              <a:lnSpc>
                <a:spcPct val="115000"/>
              </a:lnSpc>
              <a:spcBef>
                <a:spcPts val="0"/>
              </a:spcBef>
              <a:spcAft>
                <a:spcPts val="0"/>
              </a:spcAft>
              <a:buNone/>
            </a:pPr>
            <a:r>
              <a:rPr lang="fr" sz="1200">
                <a:solidFill>
                  <a:schemeClr val="dk1"/>
                </a:solidFill>
              </a:rPr>
              <a:t>des organismes/acteurs de la région…</a:t>
            </a:r>
            <a:endParaRPr sz="1200">
              <a:solidFill>
                <a:schemeClr val="dk1"/>
              </a:solidFill>
            </a:endParaRPr>
          </a:p>
          <a:p>
            <a:pPr indent="-304800" lvl="0" marL="457200" marR="0" rtl="0" algn="l">
              <a:lnSpc>
                <a:spcPct val="115000"/>
              </a:lnSpc>
              <a:spcBef>
                <a:spcPts val="0"/>
              </a:spcBef>
              <a:spcAft>
                <a:spcPts val="0"/>
              </a:spcAft>
              <a:buClr>
                <a:schemeClr val="dk1"/>
              </a:buClr>
              <a:buSzPts val="1200"/>
              <a:buChar char="⤅"/>
            </a:pPr>
            <a:r>
              <a:rPr lang="fr" sz="1200">
                <a:solidFill>
                  <a:schemeClr val="dk1"/>
                </a:solidFill>
              </a:rPr>
              <a:t>Des conférences thématiques par des intervenants experts </a:t>
            </a:r>
            <a:endParaRPr i="1" sz="1200"/>
          </a:p>
        </p:txBody>
      </p:sp>
      <p:pic>
        <p:nvPicPr>
          <p:cNvPr id="384" name="Shape 384"/>
          <p:cNvPicPr preferRelativeResize="0"/>
          <p:nvPr/>
        </p:nvPicPr>
        <p:blipFill>
          <a:blip r:embed="rId4">
            <a:alphaModFix/>
          </a:blip>
          <a:stretch>
            <a:fillRect/>
          </a:stretch>
        </p:blipFill>
        <p:spPr>
          <a:xfrm>
            <a:off x="-6" y="125800"/>
            <a:ext cx="500775" cy="500775"/>
          </a:xfrm>
          <a:prstGeom prst="rect">
            <a:avLst/>
          </a:prstGeom>
          <a:noFill/>
          <a:ln>
            <a:noFill/>
          </a:ln>
        </p:spPr>
      </p:pic>
      <p:pic>
        <p:nvPicPr>
          <p:cNvPr id="385" name="Shape 385"/>
          <p:cNvPicPr preferRelativeResize="0"/>
          <p:nvPr/>
        </p:nvPicPr>
        <p:blipFill>
          <a:blip r:embed="rId5">
            <a:alphaModFix/>
          </a:blip>
          <a:stretch>
            <a:fillRect/>
          </a:stretch>
        </p:blipFill>
        <p:spPr>
          <a:xfrm rot="5400000">
            <a:off x="20288" y="686450"/>
            <a:ext cx="422100" cy="359500"/>
          </a:xfrm>
          <a:prstGeom prst="rect">
            <a:avLst/>
          </a:prstGeom>
          <a:noFill/>
          <a:ln>
            <a:noFill/>
          </a:ln>
        </p:spPr>
      </p:pic>
      <p:sp>
        <p:nvSpPr>
          <p:cNvPr id="386" name="Shape 38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p>
            <a:pPr indent="0" lvl="0" marL="0" rtl="0">
              <a:spcBef>
                <a:spcPts val="0"/>
              </a:spcBef>
              <a:spcAft>
                <a:spcPts val="0"/>
              </a:spcAft>
              <a:buNone/>
            </a:pPr>
            <a:fld id="{00000000-1234-1234-1234-123412341234}" type="slidenum">
              <a:rPr lang="fr">
                <a:solidFill>
                  <a:srgbClr val="000000"/>
                </a:solidFill>
              </a:rPr>
              <a:t>‹#›</a:t>
            </a:fld>
            <a:endParaRPr>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pic>
        <p:nvPicPr>
          <p:cNvPr id="391" name="Shape 391"/>
          <p:cNvPicPr preferRelativeResize="0"/>
          <p:nvPr/>
        </p:nvPicPr>
        <p:blipFill rotWithShape="1">
          <a:blip r:embed="rId3">
            <a:alphaModFix/>
          </a:blip>
          <a:srcRect b="7415" l="40134" r="0" t="0"/>
          <a:stretch/>
        </p:blipFill>
        <p:spPr>
          <a:xfrm>
            <a:off x="0" y="0"/>
            <a:ext cx="4829550" cy="5212051"/>
          </a:xfrm>
          <a:prstGeom prst="rect">
            <a:avLst/>
          </a:prstGeom>
          <a:noFill/>
          <a:ln>
            <a:noFill/>
          </a:ln>
        </p:spPr>
      </p:pic>
      <p:pic>
        <p:nvPicPr>
          <p:cNvPr id="392" name="Shape 392"/>
          <p:cNvPicPr preferRelativeResize="0"/>
          <p:nvPr/>
        </p:nvPicPr>
        <p:blipFill rotWithShape="1">
          <a:blip r:embed="rId4">
            <a:alphaModFix/>
          </a:blip>
          <a:srcRect b="0" l="10124" r="26915" t="0"/>
          <a:stretch/>
        </p:blipFill>
        <p:spPr>
          <a:xfrm>
            <a:off x="4886325" y="-6675"/>
            <a:ext cx="4329112" cy="5156850"/>
          </a:xfrm>
          <a:prstGeom prst="rect">
            <a:avLst/>
          </a:prstGeom>
          <a:noFill/>
          <a:ln>
            <a:noFill/>
          </a:ln>
        </p:spPr>
      </p:pic>
      <p:sp>
        <p:nvSpPr>
          <p:cNvPr id="393" name="Shape 393"/>
          <p:cNvSpPr/>
          <p:nvPr/>
        </p:nvSpPr>
        <p:spPr>
          <a:xfrm>
            <a:off x="0" y="-29794"/>
            <a:ext cx="5199300" cy="2098500"/>
          </a:xfrm>
          <a:prstGeom prst="rect">
            <a:avLst/>
          </a:prstGeom>
          <a:solidFill>
            <a:srgbClr val="FFFFFF">
              <a:alpha val="85950"/>
            </a:srgbClr>
          </a:solidFill>
          <a:ln>
            <a:noFill/>
          </a:ln>
        </p:spPr>
        <p:txBody>
          <a:bodyPr anchorCtr="0" anchor="ctr" bIns="68575" lIns="68575" spcFirstLastPara="1" rIns="68575" wrap="square" tIns="68575">
            <a:noAutofit/>
          </a:bodyPr>
          <a:lstStyle/>
          <a:p>
            <a:pPr indent="0" lvl="0" marL="0" rtl="0">
              <a:lnSpc>
                <a:spcPct val="115000"/>
              </a:lnSpc>
              <a:spcBef>
                <a:spcPts val="0"/>
              </a:spcBef>
              <a:spcAft>
                <a:spcPts val="0"/>
              </a:spcAft>
              <a:buNone/>
            </a:pPr>
            <a:r>
              <a:rPr lang="fr" sz="2200">
                <a:solidFill>
                  <a:schemeClr val="dk1"/>
                </a:solidFill>
                <a:latin typeface="Kavivanar"/>
                <a:ea typeface="Kavivanar"/>
                <a:cs typeface="Kavivanar"/>
                <a:sym typeface="Kavivanar"/>
              </a:rPr>
              <a:t>2 - Un espace d’expérimentation</a:t>
            </a:r>
            <a:endParaRPr b="1" sz="2200">
              <a:latin typeface="Kavivanar"/>
              <a:ea typeface="Kavivanar"/>
              <a:cs typeface="Kavivanar"/>
              <a:sym typeface="Kavivanar"/>
            </a:endParaRPr>
          </a:p>
          <a:p>
            <a:pPr indent="0" lvl="0" marL="0" rtl="0" algn="ctr">
              <a:lnSpc>
                <a:spcPct val="115000"/>
              </a:lnSpc>
              <a:spcBef>
                <a:spcPts val="0"/>
              </a:spcBef>
              <a:spcAft>
                <a:spcPts val="0"/>
              </a:spcAft>
              <a:buNone/>
            </a:pPr>
            <a:r>
              <a:t/>
            </a:r>
            <a:endParaRPr b="1" sz="600">
              <a:latin typeface="Trebuchet MS"/>
              <a:ea typeface="Trebuchet MS"/>
              <a:cs typeface="Trebuchet MS"/>
              <a:sym typeface="Trebuchet MS"/>
            </a:endParaRPr>
          </a:p>
          <a:p>
            <a:pPr indent="0" lvl="0" marL="0" rtl="0">
              <a:lnSpc>
                <a:spcPct val="115000"/>
              </a:lnSpc>
              <a:spcBef>
                <a:spcPts val="0"/>
              </a:spcBef>
              <a:spcAft>
                <a:spcPts val="0"/>
              </a:spcAft>
              <a:buClr>
                <a:schemeClr val="dk1"/>
              </a:buClr>
              <a:buSzPts val="1100"/>
              <a:buFont typeface="Arial"/>
              <a:buNone/>
            </a:pPr>
            <a:r>
              <a:rPr i="1" lang="fr" sz="1400">
                <a:solidFill>
                  <a:schemeClr val="dk1"/>
                </a:solidFill>
                <a:latin typeface="Trebuchet MS"/>
                <a:ea typeface="Trebuchet MS"/>
                <a:cs typeface="Trebuchet MS"/>
                <a:sym typeface="Trebuchet MS"/>
              </a:rPr>
              <a:t>   </a:t>
            </a:r>
            <a:r>
              <a:rPr i="1" lang="fr">
                <a:solidFill>
                  <a:schemeClr val="dk1"/>
                </a:solidFill>
                <a:latin typeface="Trebuchet MS"/>
                <a:ea typeface="Trebuchet MS"/>
                <a:cs typeface="Trebuchet MS"/>
                <a:sym typeface="Trebuchet MS"/>
              </a:rPr>
              <a:t>	</a:t>
            </a:r>
            <a:r>
              <a:rPr i="1" lang="fr" sz="1400">
                <a:solidFill>
                  <a:schemeClr val="dk1"/>
                </a:solidFill>
              </a:rPr>
              <a:t>permettre à l’usager de tester une pratique et </a:t>
            </a:r>
            <a:br>
              <a:rPr i="1" lang="fr" sz="1400">
                <a:solidFill>
                  <a:schemeClr val="dk1"/>
                </a:solidFill>
              </a:rPr>
            </a:br>
            <a:r>
              <a:rPr i="1" lang="fr" sz="1400">
                <a:solidFill>
                  <a:schemeClr val="dk1"/>
                </a:solidFill>
              </a:rPr>
              <a:t>  l’accompagner dans sa démarche</a:t>
            </a:r>
            <a:endParaRPr i="1" sz="1400">
              <a:solidFill>
                <a:schemeClr val="dk1"/>
              </a:solidFill>
            </a:endParaRPr>
          </a:p>
          <a:p>
            <a:pPr indent="-304800" lvl="0" marL="457200" marR="0" rtl="0" algn="l">
              <a:lnSpc>
                <a:spcPct val="115000"/>
              </a:lnSpc>
              <a:spcBef>
                <a:spcPts val="0"/>
              </a:spcBef>
              <a:spcAft>
                <a:spcPts val="0"/>
              </a:spcAft>
              <a:buClr>
                <a:schemeClr val="dk1"/>
              </a:buClr>
              <a:buSzPts val="1200"/>
              <a:buChar char="⤅"/>
            </a:pPr>
            <a:r>
              <a:rPr lang="fr" sz="1200">
                <a:solidFill>
                  <a:schemeClr val="dk1"/>
                </a:solidFill>
              </a:rPr>
              <a:t>Séances individuelles avec des praticiens consultables sur </a:t>
            </a:r>
            <a:endParaRPr sz="1200">
              <a:solidFill>
                <a:schemeClr val="dk1"/>
              </a:solidFill>
            </a:endParaRPr>
          </a:p>
          <a:p>
            <a:pPr indent="457200" lvl="0" marL="0" marR="0" rtl="0" algn="l">
              <a:lnSpc>
                <a:spcPct val="115000"/>
              </a:lnSpc>
              <a:spcBef>
                <a:spcPts val="0"/>
              </a:spcBef>
              <a:spcAft>
                <a:spcPts val="0"/>
              </a:spcAft>
              <a:buNone/>
            </a:pPr>
            <a:r>
              <a:rPr lang="fr" sz="1200">
                <a:solidFill>
                  <a:schemeClr val="dk1"/>
                </a:solidFill>
              </a:rPr>
              <a:t>place (parcours de soin coordonné par un naturopathe)</a:t>
            </a:r>
            <a:endParaRPr sz="1200">
              <a:solidFill>
                <a:schemeClr val="dk1"/>
              </a:solidFill>
            </a:endParaRPr>
          </a:p>
          <a:p>
            <a:pPr indent="-304800" lvl="0" marL="457200" marR="0" rtl="0" algn="l">
              <a:lnSpc>
                <a:spcPct val="115000"/>
              </a:lnSpc>
              <a:spcBef>
                <a:spcPts val="0"/>
              </a:spcBef>
              <a:spcAft>
                <a:spcPts val="0"/>
              </a:spcAft>
              <a:buClr>
                <a:schemeClr val="dk1"/>
              </a:buClr>
              <a:buSzPts val="1200"/>
              <a:buChar char="⤅"/>
            </a:pPr>
            <a:r>
              <a:rPr lang="fr" sz="1200">
                <a:solidFill>
                  <a:schemeClr val="dk1"/>
                </a:solidFill>
              </a:rPr>
              <a:t>Ateliers collectifs (yoga, méditation, cuisine, fabrication </a:t>
            </a:r>
            <a:endParaRPr sz="1200">
              <a:solidFill>
                <a:schemeClr val="dk1"/>
              </a:solidFill>
            </a:endParaRPr>
          </a:p>
          <a:p>
            <a:pPr indent="457200" lvl="0" marL="0" marR="0" rtl="0" algn="l">
              <a:lnSpc>
                <a:spcPct val="115000"/>
              </a:lnSpc>
              <a:spcBef>
                <a:spcPts val="0"/>
              </a:spcBef>
              <a:spcAft>
                <a:spcPts val="0"/>
              </a:spcAft>
              <a:buNone/>
            </a:pPr>
            <a:r>
              <a:rPr lang="fr" sz="1200">
                <a:solidFill>
                  <a:schemeClr val="dk1"/>
                </a:solidFill>
              </a:rPr>
              <a:t>de cosmétiques naturels, entretien de la maison…)</a:t>
            </a:r>
            <a:endParaRPr sz="1200">
              <a:solidFill>
                <a:schemeClr val="dk1"/>
              </a:solidFill>
            </a:endParaRPr>
          </a:p>
        </p:txBody>
      </p:sp>
      <p:pic>
        <p:nvPicPr>
          <p:cNvPr id="394" name="Shape 394"/>
          <p:cNvPicPr preferRelativeResize="0"/>
          <p:nvPr/>
        </p:nvPicPr>
        <p:blipFill>
          <a:blip r:embed="rId5">
            <a:alphaModFix/>
          </a:blip>
          <a:stretch>
            <a:fillRect/>
          </a:stretch>
        </p:blipFill>
        <p:spPr>
          <a:xfrm>
            <a:off x="4657000" y="972924"/>
            <a:ext cx="500775" cy="477725"/>
          </a:xfrm>
          <a:prstGeom prst="rect">
            <a:avLst/>
          </a:prstGeom>
          <a:noFill/>
          <a:ln>
            <a:noFill/>
          </a:ln>
        </p:spPr>
      </p:pic>
      <p:pic>
        <p:nvPicPr>
          <p:cNvPr id="395" name="Shape 395"/>
          <p:cNvPicPr preferRelativeResize="0"/>
          <p:nvPr/>
        </p:nvPicPr>
        <p:blipFill>
          <a:blip r:embed="rId6">
            <a:alphaModFix/>
          </a:blip>
          <a:stretch>
            <a:fillRect/>
          </a:stretch>
        </p:blipFill>
        <p:spPr>
          <a:xfrm>
            <a:off x="4664522" y="424997"/>
            <a:ext cx="500775" cy="477702"/>
          </a:xfrm>
          <a:prstGeom prst="rect">
            <a:avLst/>
          </a:prstGeom>
          <a:noFill/>
          <a:ln>
            <a:noFill/>
          </a:ln>
        </p:spPr>
      </p:pic>
      <p:pic>
        <p:nvPicPr>
          <p:cNvPr id="396" name="Shape 396"/>
          <p:cNvPicPr preferRelativeResize="0"/>
          <p:nvPr/>
        </p:nvPicPr>
        <p:blipFill rotWithShape="1">
          <a:blip r:embed="rId7">
            <a:alphaModFix/>
          </a:blip>
          <a:srcRect b="23232" l="34905" r="35759" t="25449"/>
          <a:stretch/>
        </p:blipFill>
        <p:spPr>
          <a:xfrm>
            <a:off x="4659277" y="1520885"/>
            <a:ext cx="500775" cy="542189"/>
          </a:xfrm>
          <a:prstGeom prst="rect">
            <a:avLst/>
          </a:prstGeom>
          <a:noFill/>
          <a:ln>
            <a:noFill/>
          </a:ln>
        </p:spPr>
      </p:pic>
      <p:pic>
        <p:nvPicPr>
          <p:cNvPr id="397" name="Shape 397"/>
          <p:cNvPicPr preferRelativeResize="0"/>
          <p:nvPr/>
        </p:nvPicPr>
        <p:blipFill>
          <a:blip r:embed="rId8">
            <a:alphaModFix/>
          </a:blip>
          <a:stretch>
            <a:fillRect/>
          </a:stretch>
        </p:blipFill>
        <p:spPr>
          <a:xfrm rot="5400000">
            <a:off x="20288" y="543575"/>
            <a:ext cx="422100" cy="359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acette">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